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5" r:id="rId3"/>
    <p:sldId id="263" r:id="rId4"/>
    <p:sldId id="296" r:id="rId5"/>
    <p:sldId id="267" r:id="rId6"/>
    <p:sldId id="288" r:id="rId7"/>
    <p:sldId id="297" r:id="rId8"/>
    <p:sldId id="286" r:id="rId9"/>
    <p:sldId id="289" r:id="rId10"/>
    <p:sldId id="29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Marcin" initials="MM" lastIdx="1" clrIdx="0">
    <p:extLst>
      <p:ext uri="{19B8F6BF-5375-455C-9EA6-DF929625EA0E}">
        <p15:presenceInfo xmlns:p15="http://schemas.microsoft.com/office/powerpoint/2012/main" userId="0cc376b820856e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37C8E-DA36-417B-8574-DBC36E9109BE}" v="4255" dt="2018-06-26T06:52:02.219"/>
    <p1510:client id="{EF90FCDA-36C2-4898-B363-487D34BF21DE}" v="412" dt="2018-06-25T22:21:56.725"/>
    <p1510:client id="{AE59D03A-3185-4565-BE57-8AA900B94C4D}" v="87" dt="2018-06-26T19:50:31.980"/>
    <p1510:client id="{27889A2B-CD18-48B9-805E-0673838D5DAB}" v="605" dt="2018-06-26T15:07:27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Marcin" userId="0cc376b820856e2a" providerId="LiveId" clId="{27889A2B-CD18-48B9-805E-0673838D5DAB}"/>
    <pc:docChg chg="undo custSel addSld delSld modSld">
      <pc:chgData name="Miroslav Marcin" userId="0cc376b820856e2a" providerId="LiveId" clId="{27889A2B-CD18-48B9-805E-0673838D5DAB}" dt="2018-06-26T15:07:27.103" v="602" actId="20577"/>
      <pc:docMkLst>
        <pc:docMk/>
      </pc:docMkLst>
      <pc:sldChg chg="addSp delSp modSp">
        <pc:chgData name="Miroslav Marcin" userId="0cc376b820856e2a" providerId="LiveId" clId="{27889A2B-CD18-48B9-805E-0673838D5DAB}" dt="2018-06-26T06:58:03.567" v="52" actId="20577"/>
        <pc:sldMkLst>
          <pc:docMk/>
          <pc:sldMk cId="421324086" sldId="256"/>
        </pc:sldMkLst>
        <pc:spChg chg="mod">
          <ac:chgData name="Miroslav Marcin" userId="0cc376b820856e2a" providerId="LiveId" clId="{27889A2B-CD18-48B9-805E-0673838D5DAB}" dt="2018-06-26T06:56:40.703" v="32" actId="404"/>
          <ac:spMkLst>
            <pc:docMk/>
            <pc:sldMk cId="421324086" sldId="256"/>
            <ac:spMk id="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06:58:03.567" v="52" actId="20577"/>
          <ac:spMkLst>
            <pc:docMk/>
            <pc:sldMk cId="421324086" sldId="256"/>
            <ac:spMk id="4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06:56:58.703" v="37" actId="20577"/>
          <ac:spMkLst>
            <pc:docMk/>
            <pc:sldMk cId="421324086" sldId="256"/>
            <ac:spMk id="6" creationId="{00000000-0000-0000-0000-000000000000}"/>
          </ac:spMkLst>
        </pc:spChg>
        <pc:picChg chg="del">
          <ac:chgData name="Miroslav Marcin" userId="0cc376b820856e2a" providerId="LiveId" clId="{27889A2B-CD18-48B9-805E-0673838D5DAB}" dt="2018-06-26T06:57:03.790" v="38" actId="478"/>
          <ac:picMkLst>
            <pc:docMk/>
            <pc:sldMk cId="421324086" sldId="256"/>
            <ac:picMk id="7" creationId="{00000000-0000-0000-0000-000000000000}"/>
          </ac:picMkLst>
        </pc:picChg>
        <pc:picChg chg="mod">
          <ac:chgData name="Miroslav Marcin" userId="0cc376b820856e2a" providerId="LiveId" clId="{27889A2B-CD18-48B9-805E-0673838D5DAB}" dt="2018-06-26T06:57:47.623" v="49" actId="1076"/>
          <ac:picMkLst>
            <pc:docMk/>
            <pc:sldMk cId="421324086" sldId="256"/>
            <ac:picMk id="8" creationId="{ABED0A6F-8B94-4CBA-9C35-E712B9517AD7}"/>
          </ac:picMkLst>
        </pc:picChg>
        <pc:picChg chg="add mod">
          <ac:chgData name="Miroslav Marcin" userId="0cc376b820856e2a" providerId="LiveId" clId="{27889A2B-CD18-48B9-805E-0673838D5DAB}" dt="2018-06-26T06:57:33.183" v="47" actId="1076"/>
          <ac:picMkLst>
            <pc:docMk/>
            <pc:sldMk cId="421324086" sldId="256"/>
            <ac:picMk id="9" creationId="{47B345E6-531A-4934-A0B3-37BE1BF15040}"/>
          </ac:picMkLst>
        </pc:picChg>
      </pc:sldChg>
      <pc:sldChg chg="delSp modSp del">
        <pc:chgData name="Miroslav Marcin" userId="0cc376b820856e2a" providerId="LiveId" clId="{27889A2B-CD18-48B9-805E-0673838D5DAB}" dt="2018-06-26T07:09:19.219" v="163" actId="2696"/>
        <pc:sldMkLst>
          <pc:docMk/>
          <pc:sldMk cId="2897941878" sldId="261"/>
        </pc:sldMkLst>
        <pc:spChg chg="mod">
          <ac:chgData name="Miroslav Marcin" userId="0cc376b820856e2a" providerId="LiveId" clId="{27889A2B-CD18-48B9-805E-0673838D5DAB}" dt="2018-06-26T06:58:37.345" v="64" actId="20577"/>
          <ac:spMkLst>
            <pc:docMk/>
            <pc:sldMk cId="2897941878" sldId="261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29.199" v="133" actId="478"/>
          <ac:spMkLst>
            <pc:docMk/>
            <pc:sldMk cId="2897941878" sldId="261"/>
            <ac:spMk id="12" creationId="{00000000-0000-0000-0000-000000000000}"/>
          </ac:spMkLst>
        </pc:spChg>
      </pc:sldChg>
      <pc:sldChg chg="delSp modSp add del">
        <pc:chgData name="Miroslav Marcin" userId="0cc376b820856e2a" providerId="LiveId" clId="{27889A2B-CD18-48B9-805E-0673838D5DAB}" dt="2018-06-26T07:43:21.735" v="219" actId="2696"/>
        <pc:sldMkLst>
          <pc:docMk/>
          <pc:sldMk cId="387089124" sldId="263"/>
        </pc:sldMkLst>
        <pc:spChg chg="mod">
          <ac:chgData name="Miroslav Marcin" userId="0cc376b820856e2a" providerId="LiveId" clId="{27889A2B-CD18-48B9-805E-0673838D5DAB}" dt="2018-06-26T06:58:22.907" v="56" actId="20577"/>
          <ac:spMkLst>
            <pc:docMk/>
            <pc:sldMk cId="387089124" sldId="263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19.082" v="130" actId="478"/>
          <ac:spMkLst>
            <pc:docMk/>
            <pc:sldMk cId="387089124" sldId="263"/>
            <ac:spMk id="12" creationId="{00000000-0000-0000-0000-000000000000}"/>
          </ac:spMkLst>
        </pc:spChg>
      </pc:sldChg>
      <pc:sldChg chg="delSp modSp">
        <pc:chgData name="Miroslav Marcin" userId="0cc376b820856e2a" providerId="LiveId" clId="{27889A2B-CD18-48B9-805E-0673838D5DAB}" dt="2018-06-26T13:49:07.162" v="458" actId="179"/>
        <pc:sldMkLst>
          <pc:docMk/>
          <pc:sldMk cId="3705318577" sldId="267"/>
        </pc:sldMkLst>
        <pc:spChg chg="mod">
          <ac:chgData name="Miroslav Marcin" userId="0cc376b820856e2a" providerId="LiveId" clId="{27889A2B-CD18-48B9-805E-0673838D5DAB}" dt="2018-06-26T13:47:36.539" v="431" actId="1076"/>
          <ac:spMkLst>
            <pc:docMk/>
            <pc:sldMk cId="3705318577" sldId="267"/>
            <ac:spMk id="3" creationId="{F07F2FE9-03B5-4716-B027-247C493986A1}"/>
          </ac:spMkLst>
        </pc:spChg>
        <pc:spChg chg="mod">
          <ac:chgData name="Miroslav Marcin" userId="0cc376b820856e2a" providerId="LiveId" clId="{27889A2B-CD18-48B9-805E-0673838D5DAB}" dt="2018-06-26T06:58:58.952" v="76" actId="20577"/>
          <ac:spMkLst>
            <pc:docMk/>
            <pc:sldMk cId="3705318577" sldId="267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45.523" v="139" actId="478"/>
          <ac:spMkLst>
            <pc:docMk/>
            <pc:sldMk cId="3705318577" sldId="267"/>
            <ac:spMk id="1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13:49:07.162" v="458" actId="179"/>
          <ac:spMkLst>
            <pc:docMk/>
            <pc:sldMk cId="3705318577" sldId="267"/>
            <ac:spMk id="19" creationId="{7B080443-7712-49C6-B74F-ADA1AAE21998}"/>
          </ac:spMkLst>
        </pc:spChg>
      </pc:sldChg>
      <pc:sldChg chg="delSp modSp">
        <pc:chgData name="Miroslav Marcin" userId="0cc376b820856e2a" providerId="LiveId" clId="{27889A2B-CD18-48B9-805E-0673838D5DAB}" dt="2018-06-26T07:03:00.324" v="145" actId="478"/>
        <pc:sldMkLst>
          <pc:docMk/>
          <pc:sldMk cId="3581130373" sldId="273"/>
        </pc:sldMkLst>
        <pc:spChg chg="mod">
          <ac:chgData name="Miroslav Marcin" userId="0cc376b820856e2a" providerId="LiveId" clId="{27889A2B-CD18-48B9-805E-0673838D5DAB}" dt="2018-06-26T06:59:14.249" v="88" actId="20577"/>
          <ac:spMkLst>
            <pc:docMk/>
            <pc:sldMk cId="3581130373" sldId="273"/>
            <ac:spMk id="2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3:00.324" v="145" actId="478"/>
          <ac:spMkLst>
            <pc:docMk/>
            <pc:sldMk cId="3581130373" sldId="273"/>
            <ac:spMk id="3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06:59:28.588" v="93" actId="20577"/>
          <ac:spMkLst>
            <pc:docMk/>
            <pc:sldMk cId="3581130373" sldId="273"/>
            <ac:spMk id="6" creationId="{00000000-0000-0000-0000-000000000000}"/>
          </ac:spMkLst>
        </pc:spChg>
      </pc:sldChg>
      <pc:sldChg chg="del">
        <pc:chgData name="Miroslav Marcin" userId="0cc376b820856e2a" providerId="LiveId" clId="{27889A2B-CD18-48B9-805E-0673838D5DAB}" dt="2018-06-26T06:59:17.748" v="89" actId="2696"/>
        <pc:sldMkLst>
          <pc:docMk/>
          <pc:sldMk cId="2596556799" sldId="277"/>
        </pc:sldMkLst>
      </pc:sldChg>
      <pc:sldChg chg="del">
        <pc:chgData name="Miroslav Marcin" userId="0cc376b820856e2a" providerId="LiveId" clId="{27889A2B-CD18-48B9-805E-0673838D5DAB}" dt="2018-06-26T06:59:18.822" v="90" actId="2696"/>
        <pc:sldMkLst>
          <pc:docMk/>
          <pc:sldMk cId="118042631" sldId="279"/>
        </pc:sldMkLst>
      </pc:sldChg>
      <pc:sldChg chg="delSp modSp del">
        <pc:chgData name="Miroslav Marcin" userId="0cc376b820856e2a" providerId="LiveId" clId="{27889A2B-CD18-48B9-805E-0673838D5DAB}" dt="2018-06-26T07:09:23.823" v="167" actId="2696"/>
        <pc:sldMkLst>
          <pc:docMk/>
          <pc:sldMk cId="829130106" sldId="280"/>
        </pc:sldMkLst>
        <pc:spChg chg="mod">
          <ac:chgData name="Miroslav Marcin" userId="0cc376b820856e2a" providerId="LiveId" clId="{27889A2B-CD18-48B9-805E-0673838D5DAB}" dt="2018-06-26T06:58:54.082" v="72" actId="20577"/>
          <ac:spMkLst>
            <pc:docMk/>
            <pc:sldMk cId="829130106" sldId="280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39.188" v="137" actId="478"/>
          <ac:spMkLst>
            <pc:docMk/>
            <pc:sldMk cId="829130106" sldId="280"/>
            <ac:spMk id="12" creationId="{00000000-0000-0000-0000-000000000000}"/>
          </ac:spMkLst>
        </pc:spChg>
      </pc:sldChg>
      <pc:sldChg chg="delSp modSp del">
        <pc:chgData name="Miroslav Marcin" userId="0cc376b820856e2a" providerId="LiveId" clId="{27889A2B-CD18-48B9-805E-0673838D5DAB}" dt="2018-06-26T07:09:20.313" v="164" actId="2696"/>
        <pc:sldMkLst>
          <pc:docMk/>
          <pc:sldMk cId="1427478198" sldId="281"/>
        </pc:sldMkLst>
        <pc:spChg chg="mod">
          <ac:chgData name="Miroslav Marcin" userId="0cc376b820856e2a" providerId="LiveId" clId="{27889A2B-CD18-48B9-805E-0673838D5DAB}" dt="2018-06-26T06:58:41.451" v="66" actId="20577"/>
          <ac:spMkLst>
            <pc:docMk/>
            <pc:sldMk cId="1427478198" sldId="281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31.826" v="134" actId="478"/>
          <ac:spMkLst>
            <pc:docMk/>
            <pc:sldMk cId="1427478198" sldId="281"/>
            <ac:spMk id="12" creationId="{00000000-0000-0000-0000-000000000000}"/>
          </ac:spMkLst>
        </pc:spChg>
      </pc:sldChg>
      <pc:sldChg chg="delSp modSp del">
        <pc:chgData name="Miroslav Marcin" userId="0cc376b820856e2a" providerId="LiveId" clId="{27889A2B-CD18-48B9-805E-0673838D5DAB}" dt="2018-06-26T07:09:21.492" v="165" actId="2696"/>
        <pc:sldMkLst>
          <pc:docMk/>
          <pc:sldMk cId="2656577830" sldId="282"/>
        </pc:sldMkLst>
        <pc:spChg chg="mod">
          <ac:chgData name="Miroslav Marcin" userId="0cc376b820856e2a" providerId="LiveId" clId="{27889A2B-CD18-48B9-805E-0673838D5DAB}" dt="2018-06-26T06:58:44.377" v="68" actId="20577"/>
          <ac:spMkLst>
            <pc:docMk/>
            <pc:sldMk cId="2656577830" sldId="282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34.171" v="135" actId="478"/>
          <ac:spMkLst>
            <pc:docMk/>
            <pc:sldMk cId="2656577830" sldId="282"/>
            <ac:spMk id="12" creationId="{00000000-0000-0000-0000-000000000000}"/>
          </ac:spMkLst>
        </pc:spChg>
      </pc:sldChg>
      <pc:sldChg chg="addSp delSp modSp">
        <pc:chgData name="Miroslav Marcin" userId="0cc376b820856e2a" providerId="LiveId" clId="{27889A2B-CD18-48B9-805E-0673838D5DAB}" dt="2018-06-26T12:35:56.217" v="317" actId="20577"/>
        <pc:sldMkLst>
          <pc:docMk/>
          <pc:sldMk cId="752098339" sldId="286"/>
        </pc:sldMkLst>
        <pc:spChg chg="add del mod">
          <ac:chgData name="Miroslav Marcin" userId="0cc376b820856e2a" providerId="LiveId" clId="{27889A2B-CD18-48B9-805E-0673838D5DAB}" dt="2018-06-26T12:35:51.992" v="316" actId="478"/>
          <ac:spMkLst>
            <pc:docMk/>
            <pc:sldMk cId="752098339" sldId="286"/>
            <ac:spMk id="4" creationId="{E8905053-15BE-4617-AC02-5F4D9CDB7A48}"/>
          </ac:spMkLst>
        </pc:spChg>
        <pc:spChg chg="add">
          <ac:chgData name="Miroslav Marcin" userId="0cc376b820856e2a" providerId="LiveId" clId="{27889A2B-CD18-48B9-805E-0673838D5DAB}" dt="2018-06-26T12:35:42.617" v="313" actId="20577"/>
          <ac:spMkLst>
            <pc:docMk/>
            <pc:sldMk cId="752098339" sldId="286"/>
            <ac:spMk id="8" creationId="{87FD0C24-4C65-4C89-9F2D-F969E0523619}"/>
          </ac:spMkLst>
        </pc:spChg>
        <pc:spChg chg="add">
          <ac:chgData name="Miroslav Marcin" userId="0cc376b820856e2a" providerId="LiveId" clId="{27889A2B-CD18-48B9-805E-0673838D5DAB}" dt="2018-06-26T12:35:42.617" v="313" actId="20577"/>
          <ac:spMkLst>
            <pc:docMk/>
            <pc:sldMk cId="752098339" sldId="286"/>
            <ac:spMk id="9" creationId="{D9C2855C-6D90-4C41-95F0-421239F8AB63}"/>
          </ac:spMkLst>
        </pc:spChg>
        <pc:spChg chg="mod">
          <ac:chgData name="Miroslav Marcin" userId="0cc376b820856e2a" providerId="LiveId" clId="{27889A2B-CD18-48B9-805E-0673838D5DAB}" dt="2018-06-26T06:59:07.229" v="82" actId="20577"/>
          <ac:spMkLst>
            <pc:docMk/>
            <pc:sldMk cId="752098339" sldId="286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53.144" v="142" actId="478"/>
          <ac:spMkLst>
            <pc:docMk/>
            <pc:sldMk cId="752098339" sldId="286"/>
            <ac:spMk id="12" creationId="{00000000-0000-0000-0000-000000000000}"/>
          </ac:spMkLst>
        </pc:spChg>
        <pc:spChg chg="del mod">
          <ac:chgData name="Miroslav Marcin" userId="0cc376b820856e2a" providerId="LiveId" clId="{27889A2B-CD18-48B9-805E-0673838D5DAB}" dt="2018-06-26T12:35:41.659" v="312" actId="478"/>
          <ac:spMkLst>
            <pc:docMk/>
            <pc:sldMk cId="752098339" sldId="286"/>
            <ac:spMk id="15" creationId="{20B32490-CEAE-40D8-ABDC-4FF523E1D2F8}"/>
          </ac:spMkLst>
        </pc:spChg>
        <pc:picChg chg="add">
          <ac:chgData name="Miroslav Marcin" userId="0cc376b820856e2a" providerId="LiveId" clId="{27889A2B-CD18-48B9-805E-0673838D5DAB}" dt="2018-06-26T12:35:56.217" v="317" actId="20577"/>
          <ac:picMkLst>
            <pc:docMk/>
            <pc:sldMk cId="752098339" sldId="286"/>
            <ac:picMk id="12" creationId="{18A2E701-CA7A-495E-81D1-44AD6163398D}"/>
          </ac:picMkLst>
        </pc:picChg>
        <pc:picChg chg="add">
          <ac:chgData name="Miroslav Marcin" userId="0cc376b820856e2a" providerId="LiveId" clId="{27889A2B-CD18-48B9-805E-0673838D5DAB}" dt="2018-06-26T12:35:56.217" v="317" actId="20577"/>
          <ac:picMkLst>
            <pc:docMk/>
            <pc:sldMk cId="752098339" sldId="286"/>
            <ac:picMk id="14" creationId="{3EBAFEC6-F341-4FE0-8A1B-99E5CEC2C4B6}"/>
          </ac:picMkLst>
        </pc:picChg>
        <pc:picChg chg="del">
          <ac:chgData name="Miroslav Marcin" userId="0cc376b820856e2a" providerId="LiveId" clId="{27889A2B-CD18-48B9-805E-0673838D5DAB}" dt="2018-06-26T12:35:48.923" v="315" actId="478"/>
          <ac:picMkLst>
            <pc:docMk/>
            <pc:sldMk cId="752098339" sldId="286"/>
            <ac:picMk id="16" creationId="{B56518D2-2511-431B-8039-2338B10FF584}"/>
          </ac:picMkLst>
        </pc:picChg>
        <pc:picChg chg="del">
          <ac:chgData name="Miroslav Marcin" userId="0cc376b820856e2a" providerId="LiveId" clId="{27889A2B-CD18-48B9-805E-0673838D5DAB}" dt="2018-06-26T12:35:48.393" v="314" actId="478"/>
          <ac:picMkLst>
            <pc:docMk/>
            <pc:sldMk cId="752098339" sldId="286"/>
            <ac:picMk id="17" creationId="{5B476E95-2508-4547-B13C-0CF3E8E735A9}"/>
          </ac:picMkLst>
        </pc:picChg>
      </pc:sldChg>
      <pc:sldChg chg="delSp modSp del">
        <pc:chgData name="Miroslav Marcin" userId="0cc376b820856e2a" providerId="LiveId" clId="{27889A2B-CD18-48B9-805E-0673838D5DAB}" dt="2018-06-26T07:51:34.952" v="234" actId="2696"/>
        <pc:sldMkLst>
          <pc:docMk/>
          <pc:sldMk cId="419407895" sldId="287"/>
        </pc:sldMkLst>
        <pc:spChg chg="mod">
          <ac:chgData name="Miroslav Marcin" userId="0cc376b820856e2a" providerId="LiveId" clId="{27889A2B-CD18-48B9-805E-0673838D5DAB}" dt="2018-06-26T06:59:04.685" v="80" actId="20577"/>
          <ac:spMkLst>
            <pc:docMk/>
            <pc:sldMk cId="419407895" sldId="287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50.529" v="141" actId="478"/>
          <ac:spMkLst>
            <pc:docMk/>
            <pc:sldMk cId="419407895" sldId="287"/>
            <ac:spMk id="12" creationId="{00000000-0000-0000-0000-000000000000}"/>
          </ac:spMkLst>
        </pc:spChg>
      </pc:sldChg>
      <pc:sldChg chg="addSp delSp modSp">
        <pc:chgData name="Miroslav Marcin" userId="0cc376b820856e2a" providerId="LiveId" clId="{27889A2B-CD18-48B9-805E-0673838D5DAB}" dt="2018-06-26T13:56:39.266" v="478" actId="114"/>
        <pc:sldMkLst>
          <pc:docMk/>
          <pc:sldMk cId="2539124463" sldId="288"/>
        </pc:sldMkLst>
        <pc:spChg chg="del mod">
          <ac:chgData name="Miroslav Marcin" userId="0cc376b820856e2a" providerId="LiveId" clId="{27889A2B-CD18-48B9-805E-0673838D5DAB}" dt="2018-06-26T12:34:52.559" v="308" actId="478"/>
          <ac:spMkLst>
            <pc:docMk/>
            <pc:sldMk cId="2539124463" sldId="288"/>
            <ac:spMk id="3" creationId="{29662015-6B80-438F-BB9F-82B09F7EE33F}"/>
          </ac:spMkLst>
        </pc:spChg>
        <pc:spChg chg="add mod">
          <ac:chgData name="Miroslav Marcin" userId="0cc376b820856e2a" providerId="LiveId" clId="{27889A2B-CD18-48B9-805E-0673838D5DAB}" dt="2018-06-26T13:56:39.266" v="478" actId="114"/>
          <ac:spMkLst>
            <pc:docMk/>
            <pc:sldMk cId="2539124463" sldId="288"/>
            <ac:spMk id="8" creationId="{0EDFABFE-AF55-445D-868C-F18E5E44F5BF}"/>
          </ac:spMkLst>
        </pc:spChg>
        <pc:spChg chg="add">
          <ac:chgData name="Miroslav Marcin" userId="0cc376b820856e2a" providerId="LiveId" clId="{27889A2B-CD18-48B9-805E-0673838D5DAB}" dt="2018-06-26T12:34:57.239" v="309" actId="114"/>
          <ac:spMkLst>
            <pc:docMk/>
            <pc:sldMk cId="2539124463" sldId="288"/>
            <ac:spMk id="9" creationId="{E1056073-77AC-4FFA-A6C3-25451E83E523}"/>
          </ac:spMkLst>
        </pc:spChg>
        <pc:spChg chg="mod">
          <ac:chgData name="Miroslav Marcin" userId="0cc376b820856e2a" providerId="LiveId" clId="{27889A2B-CD18-48B9-805E-0673838D5DAB}" dt="2018-06-26T06:59:01.543" v="78" actId="20577"/>
          <ac:spMkLst>
            <pc:docMk/>
            <pc:sldMk cId="2539124463" sldId="288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48.304" v="140" actId="478"/>
          <ac:spMkLst>
            <pc:docMk/>
            <pc:sldMk cId="2539124463" sldId="288"/>
            <ac:spMk id="12" creationId="{00000000-0000-0000-0000-000000000000}"/>
          </ac:spMkLst>
        </pc:spChg>
      </pc:sldChg>
      <pc:sldChg chg="addSp delSp modSp">
        <pc:chgData name="Miroslav Marcin" userId="0cc376b820856e2a" providerId="LiveId" clId="{27889A2B-CD18-48B9-805E-0673838D5DAB}" dt="2018-06-26T15:05:49.723" v="576" actId="1076"/>
        <pc:sldMkLst>
          <pc:docMk/>
          <pc:sldMk cId="2263642600" sldId="289"/>
        </pc:sldMkLst>
        <pc:spChg chg="add del mod">
          <ac:chgData name="Miroslav Marcin" userId="0cc376b820856e2a" providerId="LiveId" clId="{27889A2B-CD18-48B9-805E-0673838D5DAB}" dt="2018-06-26T12:38:23.671" v="353" actId="20577"/>
          <ac:spMkLst>
            <pc:docMk/>
            <pc:sldMk cId="2263642600" sldId="289"/>
            <ac:spMk id="3" creationId="{B8473F24-0080-4B5E-BCE8-B77C2B28C9EC}"/>
          </ac:spMkLst>
        </pc:spChg>
        <pc:spChg chg="add mod">
          <ac:chgData name="Miroslav Marcin" userId="0cc376b820856e2a" providerId="LiveId" clId="{27889A2B-CD18-48B9-805E-0673838D5DAB}" dt="2018-06-26T15:05:49.723" v="576" actId="1076"/>
          <ac:spMkLst>
            <pc:docMk/>
            <pc:sldMk cId="2263642600" sldId="289"/>
            <ac:spMk id="4" creationId="{ECA9F244-8AEE-47F7-9052-FF8EBE9D0765}"/>
          </ac:spMkLst>
        </pc:spChg>
        <pc:spChg chg="add mod">
          <ac:chgData name="Miroslav Marcin" userId="0cc376b820856e2a" providerId="LiveId" clId="{27889A2B-CD18-48B9-805E-0673838D5DAB}" dt="2018-06-26T12:39:06.845" v="370" actId="1076"/>
          <ac:spMkLst>
            <pc:docMk/>
            <pc:sldMk cId="2263642600" sldId="289"/>
            <ac:spMk id="6" creationId="{BDA3D4CB-D945-4436-8130-32D3B349ABC4}"/>
          </ac:spMkLst>
        </pc:spChg>
        <pc:spChg chg="mod">
          <ac:chgData name="Miroslav Marcin" userId="0cc376b820856e2a" providerId="LiveId" clId="{27889A2B-CD18-48B9-805E-0673838D5DAB}" dt="2018-06-26T06:59:09.836" v="84" actId="20577"/>
          <ac:spMkLst>
            <pc:docMk/>
            <pc:sldMk cId="2263642600" sldId="289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55.233" v="143" actId="478"/>
          <ac:spMkLst>
            <pc:docMk/>
            <pc:sldMk cId="2263642600" sldId="289"/>
            <ac:spMk id="1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14:17:52.798" v="574" actId="20577"/>
          <ac:spMkLst>
            <pc:docMk/>
            <pc:sldMk cId="2263642600" sldId="289"/>
            <ac:spMk id="18" creationId="{DD844ADC-2B73-4866-8831-3AB15F9D48EF}"/>
          </ac:spMkLst>
        </pc:spChg>
      </pc:sldChg>
      <pc:sldChg chg="delSp modSp">
        <pc:chgData name="Miroslav Marcin" userId="0cc376b820856e2a" providerId="LiveId" clId="{27889A2B-CD18-48B9-805E-0673838D5DAB}" dt="2018-06-26T15:07:27.103" v="602" actId="20577"/>
        <pc:sldMkLst>
          <pc:docMk/>
          <pc:sldMk cId="1757663" sldId="290"/>
        </pc:sldMkLst>
        <pc:spChg chg="mod">
          <ac:chgData name="Miroslav Marcin" userId="0cc376b820856e2a" providerId="LiveId" clId="{27889A2B-CD18-48B9-805E-0673838D5DAB}" dt="2018-06-26T14:01:43.238" v="488" actId="20577"/>
          <ac:spMkLst>
            <pc:docMk/>
            <pc:sldMk cId="1757663" sldId="290"/>
            <ac:spMk id="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06:59:11.857" v="86" actId="20577"/>
          <ac:spMkLst>
            <pc:docMk/>
            <pc:sldMk cId="1757663" sldId="290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58.304" v="144" actId="478"/>
          <ac:spMkLst>
            <pc:docMk/>
            <pc:sldMk cId="1757663" sldId="290"/>
            <ac:spMk id="1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15:07:27.103" v="602" actId="20577"/>
          <ac:spMkLst>
            <pc:docMk/>
            <pc:sldMk cId="1757663" sldId="290"/>
            <ac:spMk id="15" creationId="{2AC3B629-6373-4804-B8B5-4DDAEDBCF13E}"/>
          </ac:spMkLst>
        </pc:spChg>
      </pc:sldChg>
      <pc:sldChg chg="delSp modSp del">
        <pc:chgData name="Miroslav Marcin" userId="0cc376b820856e2a" providerId="LiveId" clId="{27889A2B-CD18-48B9-805E-0673838D5DAB}" dt="2018-06-26T07:09:24.973" v="168" actId="2696"/>
        <pc:sldMkLst>
          <pc:docMk/>
          <pc:sldMk cId="1317524383" sldId="291"/>
        </pc:sldMkLst>
        <pc:spChg chg="mod">
          <ac:chgData name="Miroslav Marcin" userId="0cc376b820856e2a" providerId="LiveId" clId="{27889A2B-CD18-48B9-805E-0673838D5DAB}" dt="2018-06-26T06:58:56.179" v="74" actId="20577"/>
          <ac:spMkLst>
            <pc:docMk/>
            <pc:sldMk cId="1317524383" sldId="291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41.363" v="138" actId="478"/>
          <ac:spMkLst>
            <pc:docMk/>
            <pc:sldMk cId="1317524383" sldId="291"/>
            <ac:spMk id="12" creationId="{00000000-0000-0000-0000-000000000000}"/>
          </ac:spMkLst>
        </pc:spChg>
      </pc:sldChg>
      <pc:sldChg chg="del">
        <pc:chgData name="Miroslav Marcin" userId="0cc376b820856e2a" providerId="LiveId" clId="{27889A2B-CD18-48B9-805E-0673838D5DAB}" dt="2018-06-26T06:59:19.856" v="91" actId="2696"/>
        <pc:sldMkLst>
          <pc:docMk/>
          <pc:sldMk cId="149511040" sldId="292"/>
        </pc:sldMkLst>
      </pc:sldChg>
      <pc:sldChg chg="del">
        <pc:chgData name="Miroslav Marcin" userId="0cc376b820856e2a" providerId="LiveId" clId="{27889A2B-CD18-48B9-805E-0673838D5DAB}" dt="2018-06-26T06:59:20.867" v="92" actId="2696"/>
        <pc:sldMkLst>
          <pc:docMk/>
          <pc:sldMk cId="371152685" sldId="293"/>
        </pc:sldMkLst>
      </pc:sldChg>
      <pc:sldChg chg="delSp modSp del">
        <pc:chgData name="Miroslav Marcin" userId="0cc376b820856e2a" providerId="LiveId" clId="{27889A2B-CD18-48B9-805E-0673838D5DAB}" dt="2018-06-26T07:09:22.964" v="166" actId="2696"/>
        <pc:sldMkLst>
          <pc:docMk/>
          <pc:sldMk cId="1640464477" sldId="294"/>
        </pc:sldMkLst>
        <pc:spChg chg="mod">
          <ac:chgData name="Miroslav Marcin" userId="0cc376b820856e2a" providerId="LiveId" clId="{27889A2B-CD18-48B9-805E-0673838D5DAB}" dt="2018-06-26T06:58:51.604" v="70" actId="20577"/>
          <ac:spMkLst>
            <pc:docMk/>
            <pc:sldMk cId="1640464477" sldId="294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36.897" v="136" actId="478"/>
          <ac:spMkLst>
            <pc:docMk/>
            <pc:sldMk cId="1640464477" sldId="294"/>
            <ac:spMk id="12" creationId="{00000000-0000-0000-0000-000000000000}"/>
          </ac:spMkLst>
        </pc:spChg>
      </pc:sldChg>
      <pc:sldChg chg="addSp delSp modSp">
        <pc:chgData name="Miroslav Marcin" userId="0cc376b820856e2a" providerId="LiveId" clId="{27889A2B-CD18-48B9-805E-0673838D5DAB}" dt="2018-06-26T07:41:40.922" v="218" actId="20577"/>
        <pc:sldMkLst>
          <pc:docMk/>
          <pc:sldMk cId="4247356069" sldId="295"/>
        </pc:sldMkLst>
        <pc:spChg chg="mod">
          <ac:chgData name="Miroslav Marcin" userId="0cc376b820856e2a" providerId="LiveId" clId="{27889A2B-CD18-48B9-805E-0673838D5DAB}" dt="2018-06-26T07:41:40.922" v="218" actId="20577"/>
          <ac:spMkLst>
            <pc:docMk/>
            <pc:sldMk cId="4247356069" sldId="295"/>
            <ac:spMk id="3" creationId="{00000000-0000-0000-0000-000000000000}"/>
          </ac:spMkLst>
        </pc:spChg>
        <pc:spChg chg="add mod">
          <ac:chgData name="Miroslav Marcin" userId="0cc376b820856e2a" providerId="LiveId" clId="{27889A2B-CD18-48B9-805E-0673838D5DAB}" dt="2018-06-26T07:00:37.322" v="127" actId="114"/>
          <ac:spMkLst>
            <pc:docMk/>
            <pc:sldMk cId="4247356069" sldId="295"/>
            <ac:spMk id="6" creationId="{64671F02-1BC0-4F20-ADEB-F58671825D64}"/>
          </ac:spMkLst>
        </pc:spChg>
        <pc:spChg chg="mod">
          <ac:chgData name="Miroslav Marcin" userId="0cc376b820856e2a" providerId="LiveId" clId="{27889A2B-CD18-48B9-805E-0673838D5DAB}" dt="2018-06-26T07:00:37.322" v="127" actId="114"/>
          <ac:spMkLst>
            <pc:docMk/>
            <pc:sldMk cId="4247356069" sldId="295"/>
            <ac:spMk id="11" creationId="{00000000-0000-0000-0000-000000000000}"/>
          </ac:spMkLst>
        </pc:spChg>
        <pc:spChg chg="del mod">
          <ac:chgData name="Miroslav Marcin" userId="0cc376b820856e2a" providerId="LiveId" clId="{27889A2B-CD18-48B9-805E-0673838D5DAB}" dt="2018-06-26T07:02:16.568" v="129" actId="478"/>
          <ac:spMkLst>
            <pc:docMk/>
            <pc:sldMk cId="4247356069" sldId="295"/>
            <ac:spMk id="1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07:00:37.322" v="127" actId="114"/>
          <ac:spMkLst>
            <pc:docMk/>
            <pc:sldMk cId="4247356069" sldId="295"/>
            <ac:spMk id="13" creationId="{00000000-0000-0000-0000-000000000000}"/>
          </ac:spMkLst>
        </pc:spChg>
      </pc:sldChg>
      <pc:sldChg chg="delSp modSp add del">
        <pc:chgData name="Miroslav Marcin" userId="0cc376b820856e2a" providerId="LiveId" clId="{27889A2B-CD18-48B9-805E-0673838D5DAB}" dt="2018-06-26T12:33:43.336" v="294" actId="20577"/>
        <pc:sldMkLst>
          <pc:docMk/>
          <pc:sldMk cId="2976255048" sldId="296"/>
        </pc:sldMkLst>
        <pc:spChg chg="mod">
          <ac:chgData name="Miroslav Marcin" userId="0cc376b820856e2a" providerId="LiveId" clId="{27889A2B-CD18-48B9-805E-0673838D5DAB}" dt="2018-06-26T12:33:43.336" v="294" actId="20577"/>
          <ac:spMkLst>
            <pc:docMk/>
            <pc:sldMk cId="2976255048" sldId="296"/>
            <ac:spMk id="8" creationId="{054448A3-5461-4784-8850-CE2986C62C44}"/>
          </ac:spMkLst>
        </pc:spChg>
        <pc:spChg chg="mod">
          <ac:chgData name="Miroslav Marcin" userId="0cc376b820856e2a" providerId="LiveId" clId="{27889A2B-CD18-48B9-805E-0673838D5DAB}" dt="2018-06-26T06:58:27.946" v="60" actId="20577"/>
          <ac:spMkLst>
            <pc:docMk/>
            <pc:sldMk cId="2976255048" sldId="296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22.794" v="131" actId="478"/>
          <ac:spMkLst>
            <pc:docMk/>
            <pc:sldMk cId="2976255048" sldId="296"/>
            <ac:spMk id="12" creationId="{00000000-0000-0000-0000-000000000000}"/>
          </ac:spMkLst>
        </pc:spChg>
        <pc:spChg chg="mod">
          <ac:chgData name="Miroslav Marcin" userId="0cc376b820856e2a" providerId="LiveId" clId="{27889A2B-CD18-48B9-805E-0673838D5DAB}" dt="2018-06-26T12:33:24.853" v="249" actId="1076"/>
          <ac:spMkLst>
            <pc:docMk/>
            <pc:sldMk cId="2976255048" sldId="296"/>
            <ac:spMk id="29" creationId="{EFAD63C9-AA0F-43D2-9462-AA2EBB1D2172}"/>
          </ac:spMkLst>
        </pc:spChg>
      </pc:sldChg>
      <pc:sldChg chg="delSp modSp del">
        <pc:chgData name="Miroslav Marcin" userId="0cc376b820856e2a" providerId="LiveId" clId="{27889A2B-CD18-48B9-805E-0673838D5DAB}" dt="2018-06-26T07:05:10.867" v="149" actId="2696"/>
        <pc:sldMkLst>
          <pc:docMk/>
          <pc:sldMk cId="522028138" sldId="297"/>
        </pc:sldMkLst>
        <pc:spChg chg="mod">
          <ac:chgData name="Miroslav Marcin" userId="0cc376b820856e2a" providerId="LiveId" clId="{27889A2B-CD18-48B9-805E-0673838D5DAB}" dt="2018-06-26T06:58:34.618" v="62" actId="20577"/>
          <ac:spMkLst>
            <pc:docMk/>
            <pc:sldMk cId="522028138" sldId="297"/>
            <ac:spMk id="11" creationId="{00000000-0000-0000-0000-000000000000}"/>
          </ac:spMkLst>
        </pc:spChg>
        <pc:spChg chg="del">
          <ac:chgData name="Miroslav Marcin" userId="0cc376b820856e2a" providerId="LiveId" clId="{27889A2B-CD18-48B9-805E-0673838D5DAB}" dt="2018-06-26T07:02:26.949" v="132" actId="478"/>
          <ac:spMkLst>
            <pc:docMk/>
            <pc:sldMk cId="522028138" sldId="297"/>
            <ac:spMk id="12" creationId="{00000000-0000-0000-0000-000000000000}"/>
          </ac:spMkLst>
        </pc:spChg>
      </pc:sldChg>
      <pc:sldChg chg="addSp delSp modSp add">
        <pc:chgData name="Miroslav Marcin" userId="0cc376b820856e2a" providerId="LiveId" clId="{27889A2B-CD18-48B9-805E-0673838D5DAB}" dt="2018-06-26T13:56:31.513" v="477" actId="20577"/>
        <pc:sldMkLst>
          <pc:docMk/>
          <pc:sldMk cId="3695169230" sldId="297"/>
        </pc:sldMkLst>
        <pc:spChg chg="del">
          <ac:chgData name="Miroslav Marcin" userId="0cc376b820856e2a" providerId="LiveId" clId="{27889A2B-CD18-48B9-805E-0673838D5DAB}" dt="2018-06-26T12:35:22.250" v="310" actId="478"/>
          <ac:spMkLst>
            <pc:docMk/>
            <pc:sldMk cId="3695169230" sldId="297"/>
            <ac:spMk id="3" creationId="{29662015-6B80-438F-BB9F-82B09F7EE33F}"/>
          </ac:spMkLst>
        </pc:spChg>
        <pc:spChg chg="add mod">
          <ac:chgData name="Miroslav Marcin" userId="0cc376b820856e2a" providerId="LiveId" clId="{27889A2B-CD18-48B9-805E-0673838D5DAB}" dt="2018-06-26T13:56:31.513" v="477" actId="20577"/>
          <ac:spMkLst>
            <pc:docMk/>
            <pc:sldMk cId="3695169230" sldId="297"/>
            <ac:spMk id="9" creationId="{8206A5E4-412B-41E3-B241-4C96328C271B}"/>
          </ac:spMkLst>
        </pc:spChg>
        <pc:spChg chg="add">
          <ac:chgData name="Miroslav Marcin" userId="0cc376b820856e2a" providerId="LiveId" clId="{27889A2B-CD18-48B9-805E-0673838D5DAB}" dt="2018-06-26T12:35:22.657" v="311" actId="20577"/>
          <ac:spMkLst>
            <pc:docMk/>
            <pc:sldMk cId="3695169230" sldId="297"/>
            <ac:spMk id="10" creationId="{9962FA18-63F3-49BA-8B8E-64D661D779EE}"/>
          </ac:spMkLst>
        </pc:spChg>
        <pc:picChg chg="add mod">
          <ac:chgData name="Miroslav Marcin" userId="0cc376b820856e2a" providerId="LiveId" clId="{27889A2B-CD18-48B9-805E-0673838D5DAB}" dt="2018-06-26T07:51:27.515" v="233" actId="14100"/>
          <ac:picMkLst>
            <pc:docMk/>
            <pc:sldMk cId="3695169230" sldId="297"/>
            <ac:picMk id="8" creationId="{08507C43-52EC-4571-8F4B-DEC0EACEDD4C}"/>
          </ac:picMkLst>
        </pc:picChg>
        <pc:picChg chg="del">
          <ac:chgData name="Miroslav Marcin" userId="0cc376b820856e2a" providerId="LiveId" clId="{27889A2B-CD18-48B9-805E-0673838D5DAB}" dt="2018-06-26T07:51:01.483" v="227" actId="478"/>
          <ac:picMkLst>
            <pc:docMk/>
            <pc:sldMk cId="3695169230" sldId="297"/>
            <ac:picMk id="16" creationId="{FB79E7D7-2CE1-4092-BD24-8BF1B2A7DE7E}"/>
          </ac:picMkLst>
        </pc:picChg>
      </pc:sldChg>
    </pc:docChg>
  </pc:docChgLst>
  <pc:docChgLst>
    <pc:chgData name="Miroslav Marcin" userId="0cc376b820856e2a" providerId="LiveId" clId="{EF90FCDA-36C2-4898-B363-487D34BF21DE}"/>
    <pc:docChg chg="custSel addSld delSld modSld">
      <pc:chgData name="Miroslav Marcin" userId="0cc376b820856e2a" providerId="LiveId" clId="{EF90FCDA-36C2-4898-B363-487D34BF21DE}" dt="2018-06-25T22:21:56.725" v="411" actId="207"/>
      <pc:docMkLst>
        <pc:docMk/>
      </pc:docMkLst>
      <pc:sldChg chg="del">
        <pc:chgData name="Miroslav Marcin" userId="0cc376b820856e2a" providerId="LiveId" clId="{EF90FCDA-36C2-4898-B363-487D34BF21DE}" dt="2018-06-25T20:41:27.468" v="0" actId="2696"/>
        <pc:sldMkLst>
          <pc:docMk/>
          <pc:sldMk cId="763875881" sldId="262"/>
        </pc:sldMkLst>
      </pc:sldChg>
      <pc:sldChg chg="addSp delSp modSp">
        <pc:chgData name="Miroslav Marcin" userId="0cc376b820856e2a" providerId="LiveId" clId="{EF90FCDA-36C2-4898-B363-487D34BF21DE}" dt="2018-06-25T21:05:22.418" v="265" actId="20577"/>
        <pc:sldMkLst>
          <pc:docMk/>
          <pc:sldMk cId="387089124" sldId="263"/>
        </pc:sldMkLst>
        <pc:spChg chg="mod">
          <ac:chgData name="Miroslav Marcin" userId="0cc376b820856e2a" providerId="LiveId" clId="{EF90FCDA-36C2-4898-B363-487D34BF21DE}" dt="2018-06-25T21:04:09.212" v="186" actId="1076"/>
          <ac:spMkLst>
            <pc:docMk/>
            <pc:sldMk cId="387089124" sldId="263"/>
            <ac:spMk id="3" creationId="{F04F8550-11D3-4083-AA8D-01B984CFEBEF}"/>
          </ac:spMkLst>
        </pc:spChg>
        <pc:spChg chg="add mod">
          <ac:chgData name="Miroslav Marcin" userId="0cc376b820856e2a" providerId="LiveId" clId="{EF90FCDA-36C2-4898-B363-487D34BF21DE}" dt="2018-06-25T21:05:22.418" v="265" actId="20577"/>
          <ac:spMkLst>
            <pc:docMk/>
            <pc:sldMk cId="387089124" sldId="263"/>
            <ac:spMk id="6" creationId="{C12241DB-4D78-4E08-9A55-1EDB999B1499}"/>
          </ac:spMkLst>
        </pc:spChg>
        <pc:picChg chg="mod">
          <ac:chgData name="Miroslav Marcin" userId="0cc376b820856e2a" providerId="LiveId" clId="{EF90FCDA-36C2-4898-B363-487D34BF21DE}" dt="2018-06-25T21:04:01.592" v="184" actId="14100"/>
          <ac:picMkLst>
            <pc:docMk/>
            <pc:sldMk cId="387089124" sldId="263"/>
            <ac:picMk id="10" creationId="{0DDDE56D-EB75-4C84-9964-E7249473336E}"/>
          </ac:picMkLst>
        </pc:picChg>
        <pc:picChg chg="mod">
          <ac:chgData name="Miroslav Marcin" userId="0cc376b820856e2a" providerId="LiveId" clId="{EF90FCDA-36C2-4898-B363-487D34BF21DE}" dt="2018-06-25T21:04:12.530" v="188" actId="1076"/>
          <ac:picMkLst>
            <pc:docMk/>
            <pc:sldMk cId="387089124" sldId="263"/>
            <ac:picMk id="15" creationId="{7F457515-A3D6-4529-A45D-8312E78B5D51}"/>
          </ac:picMkLst>
        </pc:picChg>
        <pc:picChg chg="mod">
          <ac:chgData name="Miroslav Marcin" userId="0cc376b820856e2a" providerId="LiveId" clId="{EF90FCDA-36C2-4898-B363-487D34BF21DE}" dt="2018-06-25T21:04:04.289" v="185" actId="14100"/>
          <ac:picMkLst>
            <pc:docMk/>
            <pc:sldMk cId="387089124" sldId="263"/>
            <ac:picMk id="21" creationId="{89430346-0988-44AA-AA95-6E882C2EB1C0}"/>
          </ac:picMkLst>
        </pc:picChg>
        <pc:picChg chg="del">
          <ac:chgData name="Miroslav Marcin" userId="0cc376b820856e2a" providerId="LiveId" clId="{EF90FCDA-36C2-4898-B363-487D34BF21DE}" dt="2018-06-25T21:03:49.291" v="182" actId="478"/>
          <ac:picMkLst>
            <pc:docMk/>
            <pc:sldMk cId="387089124" sldId="263"/>
            <ac:picMk id="24" creationId="{46A5FF6B-1CFC-440E-A534-691A135EC4CA}"/>
          </ac:picMkLst>
        </pc:picChg>
      </pc:sldChg>
      <pc:sldChg chg="modSp">
        <pc:chgData name="Miroslav Marcin" userId="0cc376b820856e2a" providerId="LiveId" clId="{EF90FCDA-36C2-4898-B363-487D34BF21DE}" dt="2018-06-25T21:48:04.525" v="304" actId="20577"/>
        <pc:sldMkLst>
          <pc:docMk/>
          <pc:sldMk cId="3705318577" sldId="267"/>
        </pc:sldMkLst>
        <pc:spChg chg="mod">
          <ac:chgData name="Miroslav Marcin" userId="0cc376b820856e2a" providerId="LiveId" clId="{EF90FCDA-36C2-4898-B363-487D34BF21DE}" dt="2018-06-25T21:46:07.084" v="283" actId="207"/>
          <ac:spMkLst>
            <pc:docMk/>
            <pc:sldMk cId="3705318577" sldId="267"/>
            <ac:spMk id="10" creationId="{EB66F2FB-185A-474E-B4B9-29F32B2CE020}"/>
          </ac:spMkLst>
        </pc:spChg>
        <pc:spChg chg="mod">
          <ac:chgData name="Miroslav Marcin" userId="0cc376b820856e2a" providerId="LiveId" clId="{EF90FCDA-36C2-4898-B363-487D34BF21DE}" dt="2018-06-25T21:48:04.525" v="304" actId="20577"/>
          <ac:spMkLst>
            <pc:docMk/>
            <pc:sldMk cId="3705318577" sldId="267"/>
            <ac:spMk id="19" creationId="{7B080443-7712-49C6-B74F-ADA1AAE21998}"/>
          </ac:spMkLst>
        </pc:spChg>
      </pc:sldChg>
      <pc:sldChg chg="modSp">
        <pc:chgData name="Miroslav Marcin" userId="0cc376b820856e2a" providerId="LiveId" clId="{EF90FCDA-36C2-4898-B363-487D34BF21DE}" dt="2018-06-25T21:59:55.351" v="347" actId="20577"/>
        <pc:sldMkLst>
          <pc:docMk/>
          <pc:sldMk cId="752098339" sldId="286"/>
        </pc:sldMkLst>
        <pc:spChg chg="mod">
          <ac:chgData name="Miroslav Marcin" userId="0cc376b820856e2a" providerId="LiveId" clId="{EF90FCDA-36C2-4898-B363-487D34BF21DE}" dt="2018-06-25T21:59:55.351" v="347" actId="20577"/>
          <ac:spMkLst>
            <pc:docMk/>
            <pc:sldMk cId="752098339" sldId="286"/>
            <ac:spMk id="15" creationId="{20B32490-CEAE-40D8-ABDC-4FF523E1D2F8}"/>
          </ac:spMkLst>
        </pc:spChg>
      </pc:sldChg>
      <pc:sldChg chg="modSp">
        <pc:chgData name="Miroslav Marcin" userId="0cc376b820856e2a" providerId="LiveId" clId="{EF90FCDA-36C2-4898-B363-487D34BF21DE}" dt="2018-06-25T22:21:56.725" v="411" actId="207"/>
        <pc:sldMkLst>
          <pc:docMk/>
          <pc:sldMk cId="1757663" sldId="290"/>
        </pc:sldMkLst>
        <pc:spChg chg="mod">
          <ac:chgData name="Miroslav Marcin" userId="0cc376b820856e2a" providerId="LiveId" clId="{EF90FCDA-36C2-4898-B363-487D34BF21DE}" dt="2018-06-25T22:20:58.686" v="369" actId="20577"/>
          <ac:spMkLst>
            <pc:docMk/>
            <pc:sldMk cId="1757663" sldId="290"/>
            <ac:spMk id="2" creationId="{00000000-0000-0000-0000-000000000000}"/>
          </ac:spMkLst>
        </pc:spChg>
        <pc:spChg chg="mod">
          <ac:chgData name="Miroslav Marcin" userId="0cc376b820856e2a" providerId="LiveId" clId="{EF90FCDA-36C2-4898-B363-487D34BF21DE}" dt="2018-06-25T22:21:56.725" v="411" actId="207"/>
          <ac:spMkLst>
            <pc:docMk/>
            <pc:sldMk cId="1757663" sldId="290"/>
            <ac:spMk id="15" creationId="{2AC3B629-6373-4804-B8B5-4DDAEDBCF13E}"/>
          </ac:spMkLst>
        </pc:spChg>
      </pc:sldChg>
      <pc:sldChg chg="modSp">
        <pc:chgData name="Miroslav Marcin" userId="0cc376b820856e2a" providerId="LiveId" clId="{EF90FCDA-36C2-4898-B363-487D34BF21DE}" dt="2018-06-25T21:13:47.586" v="275" actId="1076"/>
        <pc:sldMkLst>
          <pc:docMk/>
          <pc:sldMk cId="2976255048" sldId="296"/>
        </pc:sldMkLst>
        <pc:spChg chg="mod">
          <ac:chgData name="Miroslav Marcin" userId="0cc376b820856e2a" providerId="LiveId" clId="{EF90FCDA-36C2-4898-B363-487D34BF21DE}" dt="2018-06-25T21:13:29.221" v="271" actId="1076"/>
          <ac:spMkLst>
            <pc:docMk/>
            <pc:sldMk cId="2976255048" sldId="296"/>
            <ac:spMk id="29" creationId="{EFAD63C9-AA0F-43D2-9462-AA2EBB1D2172}"/>
          </ac:spMkLst>
        </pc:spChg>
        <pc:spChg chg="mod">
          <ac:chgData name="Miroslav Marcin" userId="0cc376b820856e2a" providerId="LiveId" clId="{EF90FCDA-36C2-4898-B363-487D34BF21DE}" dt="2018-06-25T21:13:34.664" v="272" actId="1076"/>
          <ac:spMkLst>
            <pc:docMk/>
            <pc:sldMk cId="2976255048" sldId="296"/>
            <ac:spMk id="30" creationId="{A617FA99-CE73-47AF-87BE-05ABCEF852D3}"/>
          </ac:spMkLst>
        </pc:spChg>
        <pc:spChg chg="mod">
          <ac:chgData name="Miroslav Marcin" userId="0cc376b820856e2a" providerId="LiveId" clId="{EF90FCDA-36C2-4898-B363-487D34BF21DE}" dt="2018-06-25T21:13:47.586" v="275" actId="1076"/>
          <ac:spMkLst>
            <pc:docMk/>
            <pc:sldMk cId="2976255048" sldId="296"/>
            <ac:spMk id="31" creationId="{FB3D3A50-1563-4591-A0A8-626755E0F0FE}"/>
          </ac:spMkLst>
        </pc:spChg>
        <pc:picChg chg="mod">
          <ac:chgData name="Miroslav Marcin" userId="0cc376b820856e2a" providerId="LiveId" clId="{EF90FCDA-36C2-4898-B363-487D34BF21DE}" dt="2018-06-25T21:12:58.280" v="266" actId="14100"/>
          <ac:picMkLst>
            <pc:docMk/>
            <pc:sldMk cId="2976255048" sldId="296"/>
            <ac:picMk id="19" creationId="{91B3DE3E-41F7-42A2-99D3-0761882655A8}"/>
          </ac:picMkLst>
        </pc:picChg>
        <pc:picChg chg="mod">
          <ac:chgData name="Miroslav Marcin" userId="0cc376b820856e2a" providerId="LiveId" clId="{EF90FCDA-36C2-4898-B363-487D34BF21DE}" dt="2018-06-25T21:13:16.136" v="269" actId="14100"/>
          <ac:picMkLst>
            <pc:docMk/>
            <pc:sldMk cId="2976255048" sldId="296"/>
            <ac:picMk id="26" creationId="{72456A80-993A-41FB-8418-6942A4BA0B3D}"/>
          </ac:picMkLst>
        </pc:picChg>
        <pc:picChg chg="mod">
          <ac:chgData name="Miroslav Marcin" userId="0cc376b820856e2a" providerId="LiveId" clId="{EF90FCDA-36C2-4898-B363-487D34BF21DE}" dt="2018-06-25T21:13:44.448" v="274" actId="1076"/>
          <ac:picMkLst>
            <pc:docMk/>
            <pc:sldMk cId="2976255048" sldId="296"/>
            <ac:picMk id="28" creationId="{C338DFDA-4F3D-4697-B959-2B9C2689A780}"/>
          </ac:picMkLst>
        </pc:picChg>
      </pc:sldChg>
      <pc:sldChg chg="addSp modSp add">
        <pc:chgData name="Miroslav Marcin" userId="0cc376b820856e2a" providerId="LiveId" clId="{EF90FCDA-36C2-4898-B363-487D34BF21DE}" dt="2018-06-25T20:47:53.467" v="181" actId="20577"/>
        <pc:sldMkLst>
          <pc:docMk/>
          <pc:sldMk cId="733094132" sldId="298"/>
        </pc:sldMkLst>
        <pc:spChg chg="mod">
          <ac:chgData name="Miroslav Marcin" userId="0cc376b820856e2a" providerId="LiveId" clId="{EF90FCDA-36C2-4898-B363-487D34BF21DE}" dt="2018-06-25T20:47:53.467" v="181" actId="20577"/>
          <ac:spMkLst>
            <pc:docMk/>
            <pc:sldMk cId="733094132" sldId="298"/>
            <ac:spMk id="3" creationId="{00000000-0000-0000-0000-000000000000}"/>
          </ac:spMkLst>
        </pc:spChg>
        <pc:spChg chg="add mod">
          <ac:chgData name="Miroslav Marcin" userId="0cc376b820856e2a" providerId="LiveId" clId="{EF90FCDA-36C2-4898-B363-487D34BF21DE}" dt="2018-06-25T20:44:25.844" v="11" actId="20577"/>
          <ac:spMkLst>
            <pc:docMk/>
            <pc:sldMk cId="733094132" sldId="298"/>
            <ac:spMk id="6" creationId="{CBEA45B1-4C63-4A35-BC1A-66D1084D2AD5}"/>
          </ac:spMkLst>
        </pc:spChg>
      </pc:sldChg>
    </pc:docChg>
  </pc:docChgLst>
  <pc:docChgLst>
    <pc:chgData name="Miroslav Marcin" userId="0cc376b820856e2a" providerId="LiveId" clId="{D3E37C8E-DA36-417B-8574-DBC36E9109BE}"/>
    <pc:docChg chg="undo custSel addSld delSld modSld sldOrd">
      <pc:chgData name="Miroslav Marcin" userId="0cc376b820856e2a" providerId="LiveId" clId="{D3E37C8E-DA36-417B-8574-DBC36E9109BE}" dt="2018-06-26T06:52:02.219" v="4245" actId="2696"/>
      <pc:docMkLst>
        <pc:docMk/>
      </pc:docMkLst>
      <pc:sldChg chg="delSp">
        <pc:chgData name="Miroslav Marcin" userId="0cc376b820856e2a" providerId="LiveId" clId="{D3E37C8E-DA36-417B-8574-DBC36E9109BE}" dt="2018-06-25T13:00:22.256" v="944" actId="478"/>
        <pc:sldMkLst>
          <pc:docMk/>
          <pc:sldMk cId="421324086" sldId="256"/>
        </pc:sldMkLst>
        <pc:spChg chg="del">
          <ac:chgData name="Miroslav Marcin" userId="0cc376b820856e2a" providerId="LiveId" clId="{D3E37C8E-DA36-417B-8574-DBC36E9109BE}" dt="2018-06-25T13:00:22.256" v="944" actId="478"/>
          <ac:spMkLst>
            <pc:docMk/>
            <pc:sldMk cId="421324086" sldId="256"/>
            <ac:spMk id="13" creationId="{00000000-0000-0000-0000-000000000000}"/>
          </ac:spMkLst>
        </pc:spChg>
      </pc:sldChg>
      <pc:sldChg chg="del">
        <pc:chgData name="Miroslav Marcin" userId="0cc376b820856e2a" providerId="LiveId" clId="{D3E37C8E-DA36-417B-8574-DBC36E9109BE}" dt="2018-06-25T13:03:18.184" v="945" actId="2696"/>
        <pc:sldMkLst>
          <pc:docMk/>
          <pc:sldMk cId="666683254" sldId="257"/>
        </pc:sldMkLst>
      </pc:sldChg>
      <pc:sldChg chg="addSp delSp modSp">
        <pc:chgData name="Miroslav Marcin" userId="0cc376b820856e2a" providerId="LiveId" clId="{D3E37C8E-DA36-417B-8574-DBC36E9109BE}" dt="2018-06-25T17:10:04.886" v="3568" actId="1076"/>
        <pc:sldMkLst>
          <pc:docMk/>
          <pc:sldMk cId="2897941878" sldId="261"/>
        </pc:sldMkLst>
        <pc:spChg chg="add mod">
          <ac:chgData name="Miroslav Marcin" userId="0cc376b820856e2a" providerId="LiveId" clId="{D3E37C8E-DA36-417B-8574-DBC36E9109BE}" dt="2018-06-25T17:10:04.886" v="3568" actId="1076"/>
          <ac:spMkLst>
            <pc:docMk/>
            <pc:sldMk cId="2897941878" sldId="261"/>
            <ac:spMk id="3" creationId="{CA367ED2-93F2-4DC5-A06F-DC37FF69FC24}"/>
          </ac:spMkLst>
        </pc:spChg>
        <pc:spChg chg="mod">
          <ac:chgData name="Miroslav Marcin" userId="0cc376b820856e2a" providerId="LiveId" clId="{D3E37C8E-DA36-417B-8574-DBC36E9109BE}" dt="2018-06-25T14:59:52.735" v="2290" actId="20577"/>
          <ac:spMkLst>
            <pc:docMk/>
            <pc:sldMk cId="2897941878" sldId="261"/>
            <ac:spMk id="4" creationId="{00000000-0000-0000-0000-000000000000}"/>
          </ac:spMkLst>
        </pc:spChg>
        <pc:spChg chg="add mod">
          <ac:chgData name="Miroslav Marcin" userId="0cc376b820856e2a" providerId="LiveId" clId="{D3E37C8E-DA36-417B-8574-DBC36E9109BE}" dt="2018-06-25T15:00:11.376" v="2291" actId="11529"/>
          <ac:spMkLst>
            <pc:docMk/>
            <pc:sldMk cId="2897941878" sldId="261"/>
            <ac:spMk id="5" creationId="{AA447520-1F5C-4A4B-8AF0-C89948659095}"/>
          </ac:spMkLst>
        </pc:spChg>
        <pc:graphicFrameChg chg="del mod">
          <ac:chgData name="Miroslav Marcin" userId="0cc376b820856e2a" providerId="LiveId" clId="{D3E37C8E-DA36-417B-8574-DBC36E9109BE}" dt="2018-06-25T14:55:35.883" v="2222" actId="478"/>
          <ac:graphicFrameMkLst>
            <pc:docMk/>
            <pc:sldMk cId="2897941878" sldId="261"/>
            <ac:graphicFrameMk id="9" creationId="{00000000-0000-0000-0000-000000000000}"/>
          </ac:graphicFrameMkLst>
        </pc:graphicFrameChg>
        <pc:graphicFrameChg chg="del">
          <ac:chgData name="Miroslav Marcin" userId="0cc376b820856e2a" providerId="LiveId" clId="{D3E37C8E-DA36-417B-8574-DBC36E9109BE}" dt="2018-06-25T14:54:18.686" v="2203" actId="478"/>
          <ac:graphicFrameMkLst>
            <pc:docMk/>
            <pc:sldMk cId="2897941878" sldId="261"/>
            <ac:graphicFrameMk id="10" creationId="{00000000-0000-0000-0000-000000000000}"/>
          </ac:graphicFrameMkLst>
        </pc:graphicFrameChg>
        <pc:picChg chg="mod">
          <ac:chgData name="Miroslav Marcin" userId="0cc376b820856e2a" providerId="LiveId" clId="{D3E37C8E-DA36-417B-8574-DBC36E9109BE}" dt="2018-06-25T14:58:15.186" v="2271" actId="1076"/>
          <ac:picMkLst>
            <pc:docMk/>
            <pc:sldMk cId="2897941878" sldId="261"/>
            <ac:picMk id="7" creationId="{00000000-0000-0000-0000-000000000000}"/>
          </ac:picMkLst>
        </pc:picChg>
      </pc:sldChg>
      <pc:sldChg chg="addSp modSp">
        <pc:chgData name="Miroslav Marcin" userId="0cc376b820856e2a" providerId="LiveId" clId="{D3E37C8E-DA36-417B-8574-DBC36E9109BE}" dt="2018-06-25T17:20:18.908" v="3697" actId="1076"/>
        <pc:sldMkLst>
          <pc:docMk/>
          <pc:sldMk cId="387089124" sldId="263"/>
        </pc:sldMkLst>
        <pc:spChg chg="mod">
          <ac:chgData name="Miroslav Marcin" userId="0cc376b820856e2a" providerId="LiveId" clId="{D3E37C8E-DA36-417B-8574-DBC36E9109BE}" dt="2018-06-25T14:18:50.855" v="1360" actId="20577"/>
          <ac:spMkLst>
            <pc:docMk/>
            <pc:sldMk cId="387089124" sldId="263"/>
            <ac:spMk id="2" creationId="{00000000-0000-0000-0000-000000000000}"/>
          </ac:spMkLst>
        </pc:spChg>
        <pc:spChg chg="add mod">
          <ac:chgData name="Miroslav Marcin" userId="0cc376b820856e2a" providerId="LiveId" clId="{D3E37C8E-DA36-417B-8574-DBC36E9109BE}" dt="2018-06-25T12:41:07.383" v="943" actId="1076"/>
          <ac:spMkLst>
            <pc:docMk/>
            <pc:sldMk cId="387089124" sldId="263"/>
            <ac:spMk id="3" creationId="{F04F8550-11D3-4083-AA8D-01B984CFEBEF}"/>
          </ac:spMkLst>
        </pc:spChg>
        <pc:spChg chg="add mod">
          <ac:chgData name="Miroslav Marcin" userId="0cc376b820856e2a" providerId="LiveId" clId="{D3E37C8E-DA36-417B-8574-DBC36E9109BE}" dt="2018-06-25T17:20:18.908" v="3697" actId="1076"/>
          <ac:spMkLst>
            <pc:docMk/>
            <pc:sldMk cId="387089124" sldId="263"/>
            <ac:spMk id="4" creationId="{B58165E3-C957-4545-9563-81B71813DBDC}"/>
          </ac:spMkLst>
        </pc:spChg>
        <pc:spChg chg="add mod">
          <ac:chgData name="Miroslav Marcin" userId="0cc376b820856e2a" providerId="LiveId" clId="{D3E37C8E-DA36-417B-8574-DBC36E9109BE}" dt="2018-06-25T12:40:29.963" v="938" actId="1076"/>
          <ac:spMkLst>
            <pc:docMk/>
            <pc:sldMk cId="387089124" sldId="263"/>
            <ac:spMk id="5" creationId="{965A0161-B1AD-4763-AF7F-A7A9D9784F6A}"/>
          </ac:spMkLst>
        </pc:spChg>
        <pc:spChg chg="add mod">
          <ac:chgData name="Miroslav Marcin" userId="0cc376b820856e2a" providerId="LiveId" clId="{D3E37C8E-DA36-417B-8574-DBC36E9109BE}" dt="2018-06-25T12:37:18.463" v="832" actId="1076"/>
          <ac:spMkLst>
            <pc:docMk/>
            <pc:sldMk cId="387089124" sldId="263"/>
            <ac:spMk id="14" creationId="{B69AC66A-FD5B-4D32-94F3-4FA471ABF376}"/>
          </ac:spMkLst>
        </pc:spChg>
        <pc:spChg chg="mod">
          <ac:chgData name="Miroslav Marcin" userId="0cc376b820856e2a" providerId="LiveId" clId="{D3E37C8E-DA36-417B-8574-DBC36E9109BE}" dt="2018-06-25T12:37:26.892" v="833" actId="1076"/>
          <ac:spMkLst>
            <pc:docMk/>
            <pc:sldMk cId="387089124" sldId="263"/>
            <ac:spMk id="22" creationId="{C41608A4-0AA7-4392-87F4-A0D9CBC2D428}"/>
          </ac:spMkLst>
        </pc:spChg>
        <pc:spChg chg="mod">
          <ac:chgData name="Miroslav Marcin" userId="0cc376b820856e2a" providerId="LiveId" clId="{D3E37C8E-DA36-417B-8574-DBC36E9109BE}" dt="2018-06-25T12:37:45.653" v="837" actId="1076"/>
          <ac:spMkLst>
            <pc:docMk/>
            <pc:sldMk cId="387089124" sldId="263"/>
            <ac:spMk id="25" creationId="{ABDE2EF0-C8C9-489F-BEB0-F6F70D73A2BE}"/>
          </ac:spMkLst>
        </pc:spChg>
        <pc:picChg chg="mod">
          <ac:chgData name="Miroslav Marcin" userId="0cc376b820856e2a" providerId="LiveId" clId="{D3E37C8E-DA36-417B-8574-DBC36E9109BE}" dt="2018-06-25T12:35:42.393" v="726" actId="1036"/>
          <ac:picMkLst>
            <pc:docMk/>
            <pc:sldMk cId="387089124" sldId="263"/>
            <ac:picMk id="10" creationId="{0DDDE56D-EB75-4C84-9964-E7249473336E}"/>
          </ac:picMkLst>
        </pc:picChg>
        <pc:picChg chg="mod">
          <ac:chgData name="Miroslav Marcin" userId="0cc376b820856e2a" providerId="LiveId" clId="{D3E37C8E-DA36-417B-8574-DBC36E9109BE}" dt="2018-06-25T12:36:37.977" v="789" actId="1036"/>
          <ac:picMkLst>
            <pc:docMk/>
            <pc:sldMk cId="387089124" sldId="263"/>
            <ac:picMk id="15" creationId="{7F457515-A3D6-4529-A45D-8312E78B5D51}"/>
          </ac:picMkLst>
        </pc:picChg>
        <pc:picChg chg="mod">
          <ac:chgData name="Miroslav Marcin" userId="0cc376b820856e2a" providerId="LiveId" clId="{D3E37C8E-DA36-417B-8574-DBC36E9109BE}" dt="2018-06-25T12:37:42.143" v="836" actId="1076"/>
          <ac:picMkLst>
            <pc:docMk/>
            <pc:sldMk cId="387089124" sldId="263"/>
            <ac:picMk id="17" creationId="{64D462DF-65A0-4EEB-9BC5-73FE052E8052}"/>
          </ac:picMkLst>
        </pc:picChg>
        <pc:picChg chg="mod">
          <ac:chgData name="Miroslav Marcin" userId="0cc376b820856e2a" providerId="LiveId" clId="{D3E37C8E-DA36-417B-8574-DBC36E9109BE}" dt="2018-06-25T12:35:42.393" v="726" actId="1036"/>
          <ac:picMkLst>
            <pc:docMk/>
            <pc:sldMk cId="387089124" sldId="263"/>
            <ac:picMk id="21" creationId="{89430346-0988-44AA-AA95-6E882C2EB1C0}"/>
          </ac:picMkLst>
        </pc:picChg>
      </pc:sldChg>
      <pc:sldChg chg="addSp modSp">
        <pc:chgData name="Miroslav Marcin" userId="0cc376b820856e2a" providerId="LiveId" clId="{D3E37C8E-DA36-417B-8574-DBC36E9109BE}" dt="2018-06-25T18:55:17.350" v="4077" actId="20577"/>
        <pc:sldMkLst>
          <pc:docMk/>
          <pc:sldMk cId="3705318577" sldId="267"/>
        </pc:sldMkLst>
        <pc:spChg chg="add mod">
          <ac:chgData name="Miroslav Marcin" userId="0cc376b820856e2a" providerId="LiveId" clId="{D3E37C8E-DA36-417B-8574-DBC36E9109BE}" dt="2018-06-20T08:32:07.017" v="21" actId="1076"/>
          <ac:spMkLst>
            <pc:docMk/>
            <pc:sldMk cId="3705318577" sldId="267"/>
            <ac:spMk id="3" creationId="{F07F2FE9-03B5-4716-B027-247C493986A1}"/>
          </ac:spMkLst>
        </pc:spChg>
        <pc:spChg chg="add mod">
          <ac:chgData name="Miroslav Marcin" userId="0cc376b820856e2a" providerId="LiveId" clId="{D3E37C8E-DA36-417B-8574-DBC36E9109BE}" dt="2018-06-25T17:25:00.839" v="3715" actId="20577"/>
          <ac:spMkLst>
            <pc:docMk/>
            <pc:sldMk cId="3705318577" sldId="267"/>
            <ac:spMk id="10" creationId="{EB66F2FB-185A-474E-B4B9-29F32B2CE020}"/>
          </ac:spMkLst>
        </pc:spChg>
        <pc:spChg chg="mod">
          <ac:chgData name="Miroslav Marcin" userId="0cc376b820856e2a" providerId="LiveId" clId="{D3E37C8E-DA36-417B-8574-DBC36E9109BE}" dt="2018-06-25T18:55:17.350" v="4077" actId="20577"/>
          <ac:spMkLst>
            <pc:docMk/>
            <pc:sldMk cId="3705318577" sldId="267"/>
            <ac:spMk id="19" creationId="{7B080443-7712-49C6-B74F-ADA1AAE21998}"/>
          </ac:spMkLst>
        </pc:spChg>
        <pc:picChg chg="add mod">
          <ac:chgData name="Miroslav Marcin" userId="0cc376b820856e2a" providerId="LiveId" clId="{D3E37C8E-DA36-417B-8574-DBC36E9109BE}" dt="2018-06-20T08:32:19.536" v="22" actId="1076"/>
          <ac:picMkLst>
            <pc:docMk/>
            <pc:sldMk cId="3705318577" sldId="267"/>
            <ac:picMk id="9" creationId="{C9124DCB-7F2A-4232-AC49-7AFCFDDEA156}"/>
          </ac:picMkLst>
        </pc:picChg>
      </pc:sldChg>
      <pc:sldChg chg="addSp delSp modSp modAnim">
        <pc:chgData name="Miroslav Marcin" userId="0cc376b820856e2a" providerId="LiveId" clId="{D3E37C8E-DA36-417B-8574-DBC36E9109BE}" dt="2018-06-25T12:32:43.773" v="684" actId="20577"/>
        <pc:sldMkLst>
          <pc:docMk/>
          <pc:sldMk cId="2596556799" sldId="277"/>
        </pc:sldMkLst>
        <pc:spChg chg="add mod">
          <ac:chgData name="Miroslav Marcin" userId="0cc376b820856e2a" providerId="LiveId" clId="{D3E37C8E-DA36-417B-8574-DBC36E9109BE}" dt="2018-06-20T12:33:28.076" v="173" actId="114"/>
          <ac:spMkLst>
            <pc:docMk/>
            <pc:sldMk cId="2596556799" sldId="277"/>
            <ac:spMk id="5" creationId="{73F82DC2-41CB-41BF-A149-54E70BFA79FB}"/>
          </ac:spMkLst>
        </pc:spChg>
        <pc:spChg chg="add mod">
          <ac:chgData name="Miroslav Marcin" userId="0cc376b820856e2a" providerId="LiveId" clId="{D3E37C8E-DA36-417B-8574-DBC36E9109BE}" dt="2018-06-20T13:39:16.103" v="365" actId="14100"/>
          <ac:spMkLst>
            <pc:docMk/>
            <pc:sldMk cId="2596556799" sldId="277"/>
            <ac:spMk id="10" creationId="{ED875344-F135-4577-990A-33EA39CDA972}"/>
          </ac:spMkLst>
        </pc:spChg>
        <pc:picChg chg="add del mod">
          <ac:chgData name="Miroslav Marcin" userId="0cc376b820856e2a" providerId="LiveId" clId="{D3E37C8E-DA36-417B-8574-DBC36E9109BE}" dt="2018-06-20T12:44:35.399" v="178" actId="478"/>
          <ac:picMkLst>
            <pc:docMk/>
            <pc:sldMk cId="2596556799" sldId="277"/>
            <ac:picMk id="7" creationId="{D955EFCD-4F8E-40D3-B718-3D78804D2923}"/>
          </ac:picMkLst>
        </pc:picChg>
        <pc:picChg chg="add mod modCrop">
          <ac:chgData name="Miroslav Marcin" userId="0cc376b820856e2a" providerId="LiveId" clId="{D3E37C8E-DA36-417B-8574-DBC36E9109BE}" dt="2018-06-20T12:45:24.464" v="182" actId="732"/>
          <ac:picMkLst>
            <pc:docMk/>
            <pc:sldMk cId="2596556799" sldId="277"/>
            <ac:picMk id="9" creationId="{4F04F274-81E5-4870-9069-A46FD99CCE8A}"/>
          </ac:picMkLst>
        </pc:picChg>
        <pc:picChg chg="add mod">
          <ac:chgData name="Miroslav Marcin" userId="0cc376b820856e2a" providerId="LiveId" clId="{D3E37C8E-DA36-417B-8574-DBC36E9109BE}" dt="2018-06-20T12:47:17.741" v="229" actId="1076"/>
          <ac:picMkLst>
            <pc:docMk/>
            <pc:sldMk cId="2596556799" sldId="277"/>
            <ac:picMk id="13" creationId="{41E6F17B-0774-4126-A32D-F33F05CD50AF}"/>
          </ac:picMkLst>
        </pc:picChg>
      </pc:sldChg>
      <pc:sldChg chg="addSp delSp modSp modAnim">
        <pc:chgData name="Miroslav Marcin" userId="0cc376b820856e2a" providerId="LiveId" clId="{D3E37C8E-DA36-417B-8574-DBC36E9109BE}" dt="2018-06-25T12:34:38.143" v="698" actId="20577"/>
        <pc:sldMkLst>
          <pc:docMk/>
          <pc:sldMk cId="118042631" sldId="279"/>
        </pc:sldMkLst>
        <pc:spChg chg="add del">
          <ac:chgData name="Miroslav Marcin" userId="0cc376b820856e2a" providerId="LiveId" clId="{D3E37C8E-DA36-417B-8574-DBC36E9109BE}" dt="2018-06-20T12:51:59.745" v="255" actId="478"/>
          <ac:spMkLst>
            <pc:docMk/>
            <pc:sldMk cId="118042631" sldId="279"/>
            <ac:spMk id="5" creationId="{0C715678-AA7D-4CCF-8645-E5AB362D7023}"/>
          </ac:spMkLst>
        </pc:spChg>
        <pc:spChg chg="add mod">
          <ac:chgData name="Miroslav Marcin" userId="0cc376b820856e2a" providerId="LiveId" clId="{D3E37C8E-DA36-417B-8574-DBC36E9109BE}" dt="2018-06-20T08:43:29.099" v="107" actId="2711"/>
          <ac:spMkLst>
            <pc:docMk/>
            <pc:sldMk cId="118042631" sldId="279"/>
            <ac:spMk id="6" creationId="{AFE5E899-A0C8-4087-BA53-AE6F33A721BC}"/>
          </ac:spMkLst>
        </pc:spChg>
        <pc:spChg chg="add del mod">
          <ac:chgData name="Miroslav Marcin" userId="0cc376b820856e2a" providerId="LiveId" clId="{D3E37C8E-DA36-417B-8574-DBC36E9109BE}" dt="2018-06-20T12:52:25.942" v="263" actId="478"/>
          <ac:spMkLst>
            <pc:docMk/>
            <pc:sldMk cId="118042631" sldId="279"/>
            <ac:spMk id="7" creationId="{76CBADEE-1F14-45DD-96C5-612B8C06DA81}"/>
          </ac:spMkLst>
        </pc:spChg>
        <pc:spChg chg="add del mod">
          <ac:chgData name="Miroslav Marcin" userId="0cc376b820856e2a" providerId="LiveId" clId="{D3E37C8E-DA36-417B-8574-DBC36E9109BE}" dt="2018-06-20T12:58:43.145" v="327" actId="478"/>
          <ac:spMkLst>
            <pc:docMk/>
            <pc:sldMk cId="118042631" sldId="279"/>
            <ac:spMk id="12" creationId="{22919E24-E956-491C-A5E2-70990B6D543C}"/>
          </ac:spMkLst>
        </pc:spChg>
        <pc:spChg chg="add mod">
          <ac:chgData name="Miroslav Marcin" userId="0cc376b820856e2a" providerId="LiveId" clId="{D3E37C8E-DA36-417B-8574-DBC36E9109BE}" dt="2018-06-20T12:59:09.930" v="335" actId="20577"/>
          <ac:spMkLst>
            <pc:docMk/>
            <pc:sldMk cId="118042631" sldId="279"/>
            <ac:spMk id="13" creationId="{20A6047B-2ECC-47C8-9054-8240A7F9FBC1}"/>
          </ac:spMkLst>
        </pc:spChg>
        <pc:spChg chg="add mod">
          <ac:chgData name="Miroslav Marcin" userId="0cc376b820856e2a" providerId="LiveId" clId="{D3E37C8E-DA36-417B-8574-DBC36E9109BE}" dt="2018-06-20T12:59:01.479" v="330" actId="1076"/>
          <ac:spMkLst>
            <pc:docMk/>
            <pc:sldMk cId="118042631" sldId="279"/>
            <ac:spMk id="14" creationId="{7D504FED-B225-4023-A379-9BEC2DE9688E}"/>
          </ac:spMkLst>
        </pc:spChg>
        <pc:picChg chg="add mod">
          <ac:chgData name="Miroslav Marcin" userId="0cc376b820856e2a" providerId="LiveId" clId="{D3E37C8E-DA36-417B-8574-DBC36E9109BE}" dt="2018-06-20T12:58:56.305" v="329" actId="1076"/>
          <ac:picMkLst>
            <pc:docMk/>
            <pc:sldMk cId="118042631" sldId="279"/>
            <ac:picMk id="10" creationId="{4B0F3396-B738-4A52-8340-78510E4803A9}"/>
          </ac:picMkLst>
        </pc:picChg>
        <pc:picChg chg="add mod">
          <ac:chgData name="Miroslav Marcin" userId="0cc376b820856e2a" providerId="LiveId" clId="{D3E37C8E-DA36-417B-8574-DBC36E9109BE}" dt="2018-06-20T12:59:13.076" v="336" actId="1076"/>
          <ac:picMkLst>
            <pc:docMk/>
            <pc:sldMk cId="118042631" sldId="279"/>
            <ac:picMk id="11" creationId="{64063D68-A902-49F1-8DDF-7023D507AD8A}"/>
          </ac:picMkLst>
        </pc:picChg>
      </pc:sldChg>
      <pc:sldChg chg="addSp delSp modSp ord">
        <pc:chgData name="Miroslav Marcin" userId="0cc376b820856e2a" providerId="LiveId" clId="{D3E37C8E-DA36-417B-8574-DBC36E9109BE}" dt="2018-06-25T18:34:57.585" v="4049" actId="1076"/>
        <pc:sldMkLst>
          <pc:docMk/>
          <pc:sldMk cId="829130106" sldId="280"/>
        </pc:sldMkLst>
        <pc:spChg chg="del">
          <ac:chgData name="Miroslav Marcin" userId="0cc376b820856e2a" providerId="LiveId" clId="{D3E37C8E-DA36-417B-8574-DBC36E9109BE}" dt="2018-06-25T16:18:23.973" v="2946" actId="478"/>
          <ac:spMkLst>
            <pc:docMk/>
            <pc:sldMk cId="829130106" sldId="280"/>
            <ac:spMk id="4" creationId="{00000000-0000-0000-0000-000000000000}"/>
          </ac:spMkLst>
        </pc:spChg>
        <pc:spChg chg="add del mod">
          <ac:chgData name="Miroslav Marcin" userId="0cc376b820856e2a" providerId="LiveId" clId="{D3E37C8E-DA36-417B-8574-DBC36E9109BE}" dt="2018-06-25T16:18:27.492" v="2948" actId="478"/>
          <ac:spMkLst>
            <pc:docMk/>
            <pc:sldMk cId="829130106" sldId="280"/>
            <ac:spMk id="6" creationId="{2D9F2E14-68AF-4537-B04E-670C8E8AD2C4}"/>
          </ac:spMkLst>
        </pc:spChg>
        <pc:spChg chg="mod">
          <ac:chgData name="Miroslav Marcin" userId="0cc376b820856e2a" providerId="LiveId" clId="{D3E37C8E-DA36-417B-8574-DBC36E9109BE}" dt="2018-06-25T16:20:39.086" v="2976" actId="20577"/>
          <ac:spMkLst>
            <pc:docMk/>
            <pc:sldMk cId="829130106" sldId="280"/>
            <ac:spMk id="14" creationId="{82A1986D-847C-4382-8F16-18B0FA2E286E}"/>
          </ac:spMkLst>
        </pc:spChg>
        <pc:spChg chg="add mod">
          <ac:chgData name="Miroslav Marcin" userId="0cc376b820856e2a" providerId="LiveId" clId="{D3E37C8E-DA36-417B-8574-DBC36E9109BE}" dt="2018-06-25T16:18:30.826" v="2950" actId="20577"/>
          <ac:spMkLst>
            <pc:docMk/>
            <pc:sldMk cId="829130106" sldId="280"/>
            <ac:spMk id="15" creationId="{33BBCA58-5CDC-4104-804A-7A55CC64D878}"/>
          </ac:spMkLst>
        </pc:spChg>
        <pc:spChg chg="mod">
          <ac:chgData name="Miroslav Marcin" userId="0cc376b820856e2a" providerId="LiveId" clId="{D3E37C8E-DA36-417B-8574-DBC36E9109BE}" dt="2018-06-25T16:20:51.568" v="2978" actId="947"/>
          <ac:spMkLst>
            <pc:docMk/>
            <pc:sldMk cId="829130106" sldId="280"/>
            <ac:spMk id="16" creationId="{83F6561C-60E6-4D6D-8C43-DF544D14DFBD}"/>
          </ac:spMkLst>
        </pc:spChg>
        <pc:spChg chg="add mod">
          <ac:chgData name="Miroslav Marcin" userId="0cc376b820856e2a" providerId="LiveId" clId="{D3E37C8E-DA36-417B-8574-DBC36E9109BE}" dt="2018-06-25T18:34:52.325" v="4048" actId="114"/>
          <ac:spMkLst>
            <pc:docMk/>
            <pc:sldMk cId="829130106" sldId="280"/>
            <ac:spMk id="17" creationId="{3B6115D7-C987-4D15-B2D1-D78D59ADFA32}"/>
          </ac:spMkLst>
        </pc:spChg>
        <pc:picChg chg="mod">
          <ac:chgData name="Miroslav Marcin" userId="0cc376b820856e2a" providerId="LiveId" clId="{D3E37C8E-DA36-417B-8574-DBC36E9109BE}" dt="2018-06-25T18:34:57.585" v="4049" actId="1076"/>
          <ac:picMkLst>
            <pc:docMk/>
            <pc:sldMk cId="829130106" sldId="280"/>
            <ac:picMk id="18" creationId="{2A0BF877-1923-4C25-80C7-3FD7F6F52415}"/>
          </ac:picMkLst>
        </pc:picChg>
      </pc:sldChg>
      <pc:sldChg chg="addSp delSp modSp">
        <pc:chgData name="Miroslav Marcin" userId="0cc376b820856e2a" providerId="LiveId" clId="{D3E37C8E-DA36-417B-8574-DBC36E9109BE}" dt="2018-06-25T15:23:07.149" v="2500" actId="2711"/>
        <pc:sldMkLst>
          <pc:docMk/>
          <pc:sldMk cId="1427478198" sldId="281"/>
        </pc:sldMkLst>
        <pc:spChg chg="del mod">
          <ac:chgData name="Miroslav Marcin" userId="0cc376b820856e2a" providerId="LiveId" clId="{D3E37C8E-DA36-417B-8574-DBC36E9109BE}" dt="2018-06-25T15:01:04.620" v="2312" actId="478"/>
          <ac:spMkLst>
            <pc:docMk/>
            <pc:sldMk cId="1427478198" sldId="281"/>
            <ac:spMk id="4" creationId="{00000000-0000-0000-0000-000000000000}"/>
          </ac:spMkLst>
        </pc:spChg>
        <pc:spChg chg="add mod">
          <ac:chgData name="Miroslav Marcin" userId="0cc376b820856e2a" providerId="LiveId" clId="{D3E37C8E-DA36-417B-8574-DBC36E9109BE}" dt="2018-06-25T15:23:07.149" v="2500" actId="2711"/>
          <ac:spMkLst>
            <pc:docMk/>
            <pc:sldMk cId="1427478198" sldId="281"/>
            <ac:spMk id="7" creationId="{60B09674-BAE6-4FCB-9EB7-9AC8B5A738D3}"/>
          </ac:spMkLst>
        </pc:spChg>
        <pc:spChg chg="del mod">
          <ac:chgData name="Miroslav Marcin" userId="0cc376b820856e2a" providerId="LiveId" clId="{D3E37C8E-DA36-417B-8574-DBC36E9109BE}" dt="2018-06-25T13:09:16.402" v="955" actId="478"/>
          <ac:spMkLst>
            <pc:docMk/>
            <pc:sldMk cId="1427478198" sldId="281"/>
            <ac:spMk id="24" creationId="{6143F241-3EDD-41E7-99E4-049CBC09ED23}"/>
          </ac:spMkLst>
        </pc:spChg>
        <pc:spChg chg="del">
          <ac:chgData name="Miroslav Marcin" userId="0cc376b820856e2a" providerId="LiveId" clId="{D3E37C8E-DA36-417B-8574-DBC36E9109BE}" dt="2018-06-25T13:09:17.822" v="956" actId="478"/>
          <ac:spMkLst>
            <pc:docMk/>
            <pc:sldMk cId="1427478198" sldId="281"/>
            <ac:spMk id="26" creationId="{FC81B29F-139B-4FAF-A24A-083DDD85B36D}"/>
          </ac:spMkLst>
        </pc:spChg>
        <pc:graphicFrameChg chg="add del mod">
          <ac:chgData name="Miroslav Marcin" userId="0cc376b820856e2a" providerId="LiveId" clId="{D3E37C8E-DA36-417B-8574-DBC36E9109BE}" dt="2018-06-25T14:52:04.062" v="2118" actId="3680"/>
          <ac:graphicFrameMkLst>
            <pc:docMk/>
            <pc:sldMk cId="1427478198" sldId="281"/>
            <ac:graphicFrameMk id="3" creationId="{90448777-458A-41E3-B846-1DBC1B3B6DC6}"/>
          </ac:graphicFrameMkLst>
        </pc:graphicFrameChg>
        <pc:graphicFrameChg chg="add mod modGraphic">
          <ac:chgData name="Miroslav Marcin" userId="0cc376b820856e2a" providerId="LiveId" clId="{D3E37C8E-DA36-417B-8574-DBC36E9109BE}" dt="2018-06-25T15:00:44.490" v="2297" actId="1076"/>
          <ac:graphicFrameMkLst>
            <pc:docMk/>
            <pc:sldMk cId="1427478198" sldId="281"/>
            <ac:graphicFrameMk id="5" creationId="{36905B4F-6C32-4E8D-AC96-1376330B6F94}"/>
          </ac:graphicFrameMkLst>
        </pc:graphicFrameChg>
        <pc:picChg chg="del">
          <ac:chgData name="Miroslav Marcin" userId="0cc376b820856e2a" providerId="LiveId" clId="{D3E37C8E-DA36-417B-8574-DBC36E9109BE}" dt="2018-06-25T13:09:14.032" v="953" actId="478"/>
          <ac:picMkLst>
            <pc:docMk/>
            <pc:sldMk cId="1427478198" sldId="281"/>
            <ac:picMk id="18" creationId="{2A0BF877-1923-4C25-80C7-3FD7F6F52415}"/>
          </ac:picMkLst>
        </pc:picChg>
        <pc:picChg chg="del">
          <ac:chgData name="Miroslav Marcin" userId="0cc376b820856e2a" providerId="LiveId" clId="{D3E37C8E-DA36-417B-8574-DBC36E9109BE}" dt="2018-06-25T13:09:12.702" v="951" actId="478"/>
          <ac:picMkLst>
            <pc:docMk/>
            <pc:sldMk cId="1427478198" sldId="281"/>
            <ac:picMk id="21" creationId="{EF5A6FE2-397F-49DD-ACE1-3B6636F264A2}"/>
          </ac:picMkLst>
        </pc:picChg>
        <pc:picChg chg="del">
          <ac:chgData name="Miroslav Marcin" userId="0cc376b820856e2a" providerId="LiveId" clId="{D3E37C8E-DA36-417B-8574-DBC36E9109BE}" dt="2018-06-25T13:09:13.272" v="952" actId="478"/>
          <ac:picMkLst>
            <pc:docMk/>
            <pc:sldMk cId="1427478198" sldId="281"/>
            <ac:picMk id="23" creationId="{AE52F0DD-B9D3-4DAD-A659-72637BD702CD}"/>
          </ac:picMkLst>
        </pc:picChg>
      </pc:sldChg>
      <pc:sldChg chg="addSp delSp modSp ord">
        <pc:chgData name="Miroslav Marcin" userId="0cc376b820856e2a" providerId="LiveId" clId="{D3E37C8E-DA36-417B-8574-DBC36E9109BE}" dt="2018-06-25T16:18:03.280" v="2945" actId="1076"/>
        <pc:sldMkLst>
          <pc:docMk/>
          <pc:sldMk cId="2656577830" sldId="282"/>
        </pc:sldMkLst>
        <pc:spChg chg="mod">
          <ac:chgData name="Miroslav Marcin" userId="0cc376b820856e2a" providerId="LiveId" clId="{D3E37C8E-DA36-417B-8574-DBC36E9109BE}" dt="2018-06-25T15:17:15.800" v="2473" actId="1076"/>
          <ac:spMkLst>
            <pc:docMk/>
            <pc:sldMk cId="2656577830" sldId="282"/>
            <ac:spMk id="2" creationId="{00000000-0000-0000-0000-000000000000}"/>
          </ac:spMkLst>
        </pc:spChg>
        <pc:spChg chg="del mod">
          <ac:chgData name="Miroslav Marcin" userId="0cc376b820856e2a" providerId="LiveId" clId="{D3E37C8E-DA36-417B-8574-DBC36E9109BE}" dt="2018-06-25T15:19:09.118" v="2476" actId="478"/>
          <ac:spMkLst>
            <pc:docMk/>
            <pc:sldMk cId="2656577830" sldId="282"/>
            <ac:spMk id="4" creationId="{00000000-0000-0000-0000-000000000000}"/>
          </ac:spMkLst>
        </pc:spChg>
        <pc:spChg chg="add mod">
          <ac:chgData name="Miroslav Marcin" userId="0cc376b820856e2a" providerId="LiveId" clId="{D3E37C8E-DA36-417B-8574-DBC36E9109BE}" dt="2018-06-25T16:13:13.263" v="2856" actId="114"/>
          <ac:spMkLst>
            <pc:docMk/>
            <pc:sldMk cId="2656577830" sldId="282"/>
            <ac:spMk id="21" creationId="{FB47DB56-30F4-4797-B3DE-1DD517200900}"/>
          </ac:spMkLst>
        </pc:spChg>
        <pc:spChg chg="add del">
          <ac:chgData name="Miroslav Marcin" userId="0cc376b820856e2a" providerId="LiveId" clId="{D3E37C8E-DA36-417B-8574-DBC36E9109BE}" dt="2018-06-25T16:06:33.642" v="2771" actId="478"/>
          <ac:spMkLst>
            <pc:docMk/>
            <pc:sldMk cId="2656577830" sldId="282"/>
            <ac:spMk id="22" creationId="{6A0A2A79-5ACF-4158-B351-A4E7DF2367D4}"/>
          </ac:spMkLst>
        </pc:spChg>
        <pc:spChg chg="add mod">
          <ac:chgData name="Miroslav Marcin" userId="0cc376b820856e2a" providerId="LiveId" clId="{D3E37C8E-DA36-417B-8574-DBC36E9109BE}" dt="2018-06-25T16:14:50.982" v="2921" actId="114"/>
          <ac:spMkLst>
            <pc:docMk/>
            <pc:sldMk cId="2656577830" sldId="282"/>
            <ac:spMk id="23" creationId="{0E54C27C-8E60-4AC9-B844-36B2A475ADB9}"/>
          </ac:spMkLst>
        </pc:spChg>
        <pc:picChg chg="add del mod modCrop">
          <ac:chgData name="Miroslav Marcin" userId="0cc376b820856e2a" providerId="LiveId" clId="{D3E37C8E-DA36-417B-8574-DBC36E9109BE}" dt="2018-06-25T16:16:13.119" v="2927" actId="478"/>
          <ac:picMkLst>
            <pc:docMk/>
            <pc:sldMk cId="2656577830" sldId="282"/>
            <ac:picMk id="5" creationId="{D374E50A-0AB8-48CE-B056-795DF42AA60A}"/>
          </ac:picMkLst>
        </pc:picChg>
        <pc:picChg chg="add del">
          <ac:chgData name="Miroslav Marcin" userId="0cc376b820856e2a" providerId="LiveId" clId="{D3E37C8E-DA36-417B-8574-DBC36E9109BE}" dt="2018-06-25T15:05:23.344" v="2384" actId="478"/>
          <ac:picMkLst>
            <pc:docMk/>
            <pc:sldMk cId="2656577830" sldId="282"/>
            <ac:picMk id="6" creationId="{ACAD62D0-12F0-42D9-81CD-64B4DC039B50}"/>
          </ac:picMkLst>
        </pc:picChg>
        <pc:picChg chg="add mod modCrop">
          <ac:chgData name="Miroslav Marcin" userId="0cc376b820856e2a" providerId="LiveId" clId="{D3E37C8E-DA36-417B-8574-DBC36E9109BE}" dt="2018-06-25T15:59:09.314" v="2544" actId="14100"/>
          <ac:picMkLst>
            <pc:docMk/>
            <pc:sldMk cId="2656577830" sldId="282"/>
            <ac:picMk id="8" creationId="{A91AC55B-97D4-4BED-99F2-21F840EC5147}"/>
          </ac:picMkLst>
        </pc:picChg>
        <pc:picChg chg="del">
          <ac:chgData name="Miroslav Marcin" userId="0cc376b820856e2a" providerId="LiveId" clId="{D3E37C8E-DA36-417B-8574-DBC36E9109BE}" dt="2018-06-25T15:06:18.625" v="2391" actId="478"/>
          <ac:picMkLst>
            <pc:docMk/>
            <pc:sldMk cId="2656577830" sldId="282"/>
            <ac:picMk id="9" creationId="{8E7BA636-51B6-42E0-99EB-CA3130BB3CB2}"/>
          </ac:picMkLst>
        </pc:picChg>
        <pc:picChg chg="add mod modCrop">
          <ac:chgData name="Miroslav Marcin" userId="0cc376b820856e2a" providerId="LiveId" clId="{D3E37C8E-DA36-417B-8574-DBC36E9109BE}" dt="2018-06-25T15:58:55.999" v="2540" actId="1076"/>
          <ac:picMkLst>
            <pc:docMk/>
            <pc:sldMk cId="2656577830" sldId="282"/>
            <ac:picMk id="14" creationId="{D871E0A8-845A-4653-9058-345551E6B440}"/>
          </ac:picMkLst>
        </pc:picChg>
        <pc:picChg chg="del">
          <ac:chgData name="Miroslav Marcin" userId="0cc376b820856e2a" providerId="LiveId" clId="{D3E37C8E-DA36-417B-8574-DBC36E9109BE}" dt="2018-06-25T15:08:03.326" v="2406" actId="478"/>
          <ac:picMkLst>
            <pc:docMk/>
            <pc:sldMk cId="2656577830" sldId="282"/>
            <ac:picMk id="15" creationId="{B85C836E-DE53-40F1-AF51-227BA38E75D3}"/>
          </ac:picMkLst>
        </pc:picChg>
        <pc:picChg chg="add mod modCrop">
          <ac:chgData name="Miroslav Marcin" userId="0cc376b820856e2a" providerId="LiveId" clId="{D3E37C8E-DA36-417B-8574-DBC36E9109BE}" dt="2018-06-25T15:58:48.677" v="2538" actId="1076"/>
          <ac:picMkLst>
            <pc:docMk/>
            <pc:sldMk cId="2656577830" sldId="282"/>
            <ac:picMk id="17" creationId="{90031538-FE04-4AF7-87CD-66FBE25AE508}"/>
          </ac:picMkLst>
        </pc:picChg>
        <pc:picChg chg="del">
          <ac:chgData name="Miroslav Marcin" userId="0cc376b820856e2a" providerId="LiveId" clId="{D3E37C8E-DA36-417B-8574-DBC36E9109BE}" dt="2018-06-25T13:21:58.952" v="972" actId="478"/>
          <ac:picMkLst>
            <pc:docMk/>
            <pc:sldMk cId="2656577830" sldId="282"/>
            <ac:picMk id="18" creationId="{2A0BF877-1923-4C25-80C7-3FD7F6F52415}"/>
          </ac:picMkLst>
        </pc:picChg>
        <pc:picChg chg="del">
          <ac:chgData name="Miroslav Marcin" userId="0cc376b820856e2a" providerId="LiveId" clId="{D3E37C8E-DA36-417B-8574-DBC36E9109BE}" dt="2018-06-25T15:08:40.676" v="2412" actId="478"/>
          <ac:picMkLst>
            <pc:docMk/>
            <pc:sldMk cId="2656577830" sldId="282"/>
            <ac:picMk id="19" creationId="{61BF8852-15F5-42E2-A1A8-F5B4C10FCCA1}"/>
          </ac:picMkLst>
        </pc:picChg>
        <pc:picChg chg="add mod modCrop">
          <ac:chgData name="Miroslav Marcin" userId="0cc376b820856e2a" providerId="LiveId" clId="{D3E37C8E-DA36-417B-8574-DBC36E9109BE}" dt="2018-06-25T16:18:03.280" v="2945" actId="1076"/>
          <ac:picMkLst>
            <pc:docMk/>
            <pc:sldMk cId="2656577830" sldId="282"/>
            <ac:picMk id="25" creationId="{C9726EC8-63E3-41C0-ADB9-E10D4D4B24BC}"/>
          </ac:picMkLst>
        </pc:picChg>
      </pc:sldChg>
      <pc:sldChg chg="addSp modSp del">
        <pc:chgData name="Miroslav Marcin" userId="0cc376b820856e2a" providerId="LiveId" clId="{D3E37C8E-DA36-417B-8574-DBC36E9109BE}" dt="2018-06-25T19:14:30.893" v="4196" actId="2696"/>
        <pc:sldMkLst>
          <pc:docMk/>
          <pc:sldMk cId="2225401644" sldId="284"/>
        </pc:sldMkLst>
        <pc:spChg chg="mod">
          <ac:chgData name="Miroslav Marcin" userId="0cc376b820856e2a" providerId="LiveId" clId="{D3E37C8E-DA36-417B-8574-DBC36E9109BE}" dt="2018-06-20T13:48:34.146" v="378" actId="20577"/>
          <ac:spMkLst>
            <pc:docMk/>
            <pc:sldMk cId="2225401644" sldId="284"/>
            <ac:spMk id="3" creationId="{29662015-6B80-438F-BB9F-82B09F7EE33F}"/>
          </ac:spMkLst>
        </pc:spChg>
        <pc:spChg chg="add mod ord">
          <ac:chgData name="Miroslav Marcin" userId="0cc376b820856e2a" providerId="LiveId" clId="{D3E37C8E-DA36-417B-8574-DBC36E9109BE}" dt="2018-06-20T11:21:09.283" v="137" actId="1038"/>
          <ac:spMkLst>
            <pc:docMk/>
            <pc:sldMk cId="2225401644" sldId="284"/>
            <ac:spMk id="15" creationId="{56AFC03F-CD84-4A64-994E-B56389E992F0}"/>
          </ac:spMkLst>
        </pc:spChg>
      </pc:sldChg>
      <pc:sldChg chg="addSp modSp del">
        <pc:chgData name="Miroslav Marcin" userId="0cc376b820856e2a" providerId="LiveId" clId="{D3E37C8E-DA36-417B-8574-DBC36E9109BE}" dt="2018-06-25T19:14:29.935" v="4195" actId="2696"/>
        <pc:sldMkLst>
          <pc:docMk/>
          <pc:sldMk cId="2730111320" sldId="285"/>
        </pc:sldMkLst>
        <pc:spChg chg="add mod ord">
          <ac:chgData name="Miroslav Marcin" userId="0cc376b820856e2a" providerId="LiveId" clId="{D3E37C8E-DA36-417B-8574-DBC36E9109BE}" dt="2018-06-20T11:20:41.299" v="126" actId="167"/>
          <ac:spMkLst>
            <pc:docMk/>
            <pc:sldMk cId="2730111320" sldId="285"/>
            <ac:spMk id="15" creationId="{87D9B255-C095-4871-816F-05EE2A471E83}"/>
          </ac:spMkLst>
        </pc:spChg>
      </pc:sldChg>
      <pc:sldChg chg="modSp">
        <pc:chgData name="Miroslav Marcin" userId="0cc376b820856e2a" providerId="LiveId" clId="{D3E37C8E-DA36-417B-8574-DBC36E9109BE}" dt="2018-06-25T19:14:13.914" v="4194" actId="20577"/>
        <pc:sldMkLst>
          <pc:docMk/>
          <pc:sldMk cId="752098339" sldId="286"/>
        </pc:sldMkLst>
        <pc:spChg chg="mod">
          <ac:chgData name="Miroslav Marcin" userId="0cc376b820856e2a" providerId="LiveId" clId="{D3E37C8E-DA36-417B-8574-DBC36E9109BE}" dt="2018-06-25T19:14:13.914" v="4194" actId="20577"/>
          <ac:spMkLst>
            <pc:docMk/>
            <pc:sldMk cId="752098339" sldId="286"/>
            <ac:spMk id="15" creationId="{20B32490-CEAE-40D8-ABDC-4FF523E1D2F8}"/>
          </ac:spMkLst>
        </pc:spChg>
      </pc:sldChg>
      <pc:sldChg chg="addSp delSp modSp">
        <pc:chgData name="Miroslav Marcin" userId="0cc376b820856e2a" providerId="LiveId" clId="{D3E37C8E-DA36-417B-8574-DBC36E9109BE}" dt="2018-06-25T16:39:08.951" v="3284" actId="478"/>
        <pc:sldMkLst>
          <pc:docMk/>
          <pc:sldMk cId="419407895" sldId="287"/>
        </pc:sldMkLst>
        <pc:spChg chg="add del mod">
          <ac:chgData name="Miroslav Marcin" userId="0cc376b820856e2a" providerId="LiveId" clId="{D3E37C8E-DA36-417B-8574-DBC36E9109BE}" dt="2018-06-25T16:39:08.951" v="3284" actId="478"/>
          <ac:spMkLst>
            <pc:docMk/>
            <pc:sldMk cId="419407895" sldId="287"/>
            <ac:spMk id="4" creationId="{F9A8ED3C-8E1A-412C-8F25-40B1EE1B9E85}"/>
          </ac:spMkLst>
        </pc:spChg>
        <pc:spChg chg="del">
          <ac:chgData name="Miroslav Marcin" userId="0cc376b820856e2a" providerId="LiveId" clId="{D3E37C8E-DA36-417B-8574-DBC36E9109BE}" dt="2018-06-25T16:38:45.070" v="3278" actId="478"/>
          <ac:spMkLst>
            <pc:docMk/>
            <pc:sldMk cId="419407895" sldId="287"/>
            <ac:spMk id="18" creationId="{611A31EF-CB7A-4E8A-9525-010ADA1C912F}"/>
          </ac:spMkLst>
        </pc:spChg>
        <pc:picChg chg="add del">
          <ac:chgData name="Miroslav Marcin" userId="0cc376b820856e2a" providerId="LiveId" clId="{D3E37C8E-DA36-417B-8574-DBC36E9109BE}" dt="2018-06-25T16:39:08.384" v="3283" actId="478"/>
          <ac:picMkLst>
            <pc:docMk/>
            <pc:sldMk cId="419407895" sldId="287"/>
            <ac:picMk id="14" creationId="{2C7F728C-27F6-4D70-AAA0-09E3457B4F52}"/>
          </ac:picMkLst>
        </pc:picChg>
        <pc:picChg chg="add del">
          <ac:chgData name="Miroslav Marcin" userId="0cc376b820856e2a" providerId="LiveId" clId="{D3E37C8E-DA36-417B-8574-DBC36E9109BE}" dt="2018-06-25T16:39:08.951" v="3284" actId="478"/>
          <ac:picMkLst>
            <pc:docMk/>
            <pc:sldMk cId="419407895" sldId="287"/>
            <ac:picMk id="15" creationId="{48EE23CF-4D07-4DBB-91E2-5EA5B3B2A5EE}"/>
          </ac:picMkLst>
        </pc:picChg>
      </pc:sldChg>
      <pc:sldChg chg="modSp ord">
        <pc:chgData name="Miroslav Marcin" userId="0cc376b820856e2a" providerId="LiveId" clId="{D3E37C8E-DA36-417B-8574-DBC36E9109BE}" dt="2018-06-25T16:38:02.804" v="3277" actId="20577"/>
        <pc:sldMkLst>
          <pc:docMk/>
          <pc:sldMk cId="2539124463" sldId="288"/>
        </pc:sldMkLst>
        <pc:spChg chg="mod">
          <ac:chgData name="Miroslav Marcin" userId="0cc376b820856e2a" providerId="LiveId" clId="{D3E37C8E-DA36-417B-8574-DBC36E9109BE}" dt="2018-06-25T16:38:02.804" v="3277" actId="20577"/>
          <ac:spMkLst>
            <pc:docMk/>
            <pc:sldMk cId="2539124463" sldId="288"/>
            <ac:spMk id="3" creationId="{29662015-6B80-438F-BB9F-82B09F7EE33F}"/>
          </ac:spMkLst>
        </pc:spChg>
        <pc:picChg chg="mod">
          <ac:chgData name="Miroslav Marcin" userId="0cc376b820856e2a" providerId="LiveId" clId="{D3E37C8E-DA36-417B-8574-DBC36E9109BE}" dt="2018-06-25T16:37:14.230" v="3255" actId="1076"/>
          <ac:picMkLst>
            <pc:docMk/>
            <pc:sldMk cId="2539124463" sldId="288"/>
            <ac:picMk id="15" creationId="{48EE23CF-4D07-4DBB-91E2-5EA5B3B2A5EE}"/>
          </ac:picMkLst>
        </pc:picChg>
        <pc:picChg chg="mod">
          <ac:chgData name="Miroslav Marcin" userId="0cc376b820856e2a" providerId="LiveId" clId="{D3E37C8E-DA36-417B-8574-DBC36E9109BE}" dt="2018-06-25T16:37:23.480" v="3258" actId="14100"/>
          <ac:picMkLst>
            <pc:docMk/>
            <pc:sldMk cId="2539124463" sldId="288"/>
            <ac:picMk id="16" creationId="{FB79E7D7-2CE1-4092-BD24-8BF1B2A7DE7E}"/>
          </ac:picMkLst>
        </pc:picChg>
      </pc:sldChg>
      <pc:sldChg chg="modSp">
        <pc:chgData name="Miroslav Marcin" userId="0cc376b820856e2a" providerId="LiveId" clId="{D3E37C8E-DA36-417B-8574-DBC36E9109BE}" dt="2018-06-25T19:17:35.603" v="4209" actId="20577"/>
        <pc:sldMkLst>
          <pc:docMk/>
          <pc:sldMk cId="2263642600" sldId="289"/>
        </pc:sldMkLst>
        <pc:spChg chg="mod">
          <ac:chgData name="Miroslav Marcin" userId="0cc376b820856e2a" providerId="LiveId" clId="{D3E37C8E-DA36-417B-8574-DBC36E9109BE}" dt="2018-06-25T19:17:35.603" v="4209" actId="20577"/>
          <ac:spMkLst>
            <pc:docMk/>
            <pc:sldMk cId="2263642600" sldId="289"/>
            <ac:spMk id="18" creationId="{DD844ADC-2B73-4866-8831-3AB15F9D48EF}"/>
          </ac:spMkLst>
        </pc:spChg>
      </pc:sldChg>
      <pc:sldChg chg="modSp">
        <pc:chgData name="Miroslav Marcin" userId="0cc376b820856e2a" providerId="LiveId" clId="{D3E37C8E-DA36-417B-8574-DBC36E9109BE}" dt="2018-06-25T16:58:41.446" v="3377" actId="14100"/>
        <pc:sldMkLst>
          <pc:docMk/>
          <pc:sldMk cId="1757663" sldId="290"/>
        </pc:sldMkLst>
        <pc:spChg chg="mod">
          <ac:chgData name="Miroslav Marcin" userId="0cc376b820856e2a" providerId="LiveId" clId="{D3E37C8E-DA36-417B-8574-DBC36E9109BE}" dt="2018-06-25T16:58:41.446" v="3377" actId="14100"/>
          <ac:spMkLst>
            <pc:docMk/>
            <pc:sldMk cId="1757663" sldId="290"/>
            <ac:spMk id="2" creationId="{00000000-0000-0000-0000-000000000000}"/>
          </ac:spMkLst>
        </pc:spChg>
        <pc:spChg chg="mod">
          <ac:chgData name="Miroslav Marcin" userId="0cc376b820856e2a" providerId="LiveId" clId="{D3E37C8E-DA36-417B-8574-DBC36E9109BE}" dt="2018-06-25T16:41:42.287" v="3358" actId="14100"/>
          <ac:spMkLst>
            <pc:docMk/>
            <pc:sldMk cId="1757663" sldId="290"/>
            <ac:spMk id="15" creationId="{2AC3B629-6373-4804-B8B5-4DDAEDBCF13E}"/>
          </ac:spMkLst>
        </pc:spChg>
      </pc:sldChg>
      <pc:sldChg chg="addSp delSp modSp add addCm delCm">
        <pc:chgData name="Miroslav Marcin" userId="0cc376b820856e2a" providerId="LiveId" clId="{D3E37C8E-DA36-417B-8574-DBC36E9109BE}" dt="2018-06-26T06:51:12.505" v="4244" actId="20577"/>
        <pc:sldMkLst>
          <pc:docMk/>
          <pc:sldMk cId="1317524383" sldId="291"/>
        </pc:sldMkLst>
        <pc:spChg chg="del mod">
          <ac:chgData name="Miroslav Marcin" userId="0cc376b820856e2a" providerId="LiveId" clId="{D3E37C8E-DA36-417B-8574-DBC36E9109BE}" dt="2018-06-25T16:24:35.266" v="3090" actId="478"/>
          <ac:spMkLst>
            <pc:docMk/>
            <pc:sldMk cId="1317524383" sldId="291"/>
            <ac:spMk id="3" creationId="{50B9F066-8189-44A7-A88B-3BE43BD7D270}"/>
          </ac:spMkLst>
        </pc:spChg>
        <pc:spChg chg="add del mod">
          <ac:chgData name="Miroslav Marcin" userId="0cc376b820856e2a" providerId="LiveId" clId="{D3E37C8E-DA36-417B-8574-DBC36E9109BE}" dt="2018-06-20T08:38:33.786" v="67" actId="1076"/>
          <ac:spMkLst>
            <pc:docMk/>
            <pc:sldMk cId="1317524383" sldId="291"/>
            <ac:spMk id="4" creationId="{9C98CB25-E259-4E63-801E-06695A912838}"/>
          </ac:spMkLst>
        </pc:spChg>
        <pc:spChg chg="add del mod">
          <ac:chgData name="Miroslav Marcin" userId="0cc376b820856e2a" providerId="LiveId" clId="{D3E37C8E-DA36-417B-8574-DBC36E9109BE}" dt="2018-06-20T08:38:42.022" v="71" actId="1076"/>
          <ac:spMkLst>
            <pc:docMk/>
            <pc:sldMk cId="1317524383" sldId="291"/>
            <ac:spMk id="5" creationId="{C45E1EC0-0951-4262-BA96-F0D3088CB6BB}"/>
          </ac:spMkLst>
        </pc:spChg>
        <pc:spChg chg="add mod">
          <ac:chgData name="Miroslav Marcin" userId="0cc376b820856e2a" providerId="LiveId" clId="{D3E37C8E-DA36-417B-8574-DBC36E9109BE}" dt="2018-06-26T06:51:12.505" v="4244" actId="20577"/>
          <ac:spMkLst>
            <pc:docMk/>
            <pc:sldMk cId="1317524383" sldId="291"/>
            <ac:spMk id="6" creationId="{19C96D36-0695-489A-B291-F93812A72BAE}"/>
          </ac:spMkLst>
        </pc:spChg>
        <pc:spChg chg="del">
          <ac:chgData name="Miroslav Marcin" userId="0cc376b820856e2a" providerId="LiveId" clId="{D3E37C8E-DA36-417B-8574-DBC36E9109BE}" dt="2018-06-20T08:37:43.667" v="64" actId="478"/>
          <ac:spMkLst>
            <pc:docMk/>
            <pc:sldMk cId="1317524383" sldId="291"/>
            <ac:spMk id="17" creationId="{1ACA6E51-53FB-49B8-8DD9-7A97CB84918F}"/>
          </ac:spMkLst>
        </pc:spChg>
        <pc:graphicFrameChg chg="del mod modGraphic">
          <ac:chgData name="Miroslav Marcin" userId="0cc376b820856e2a" providerId="LiveId" clId="{D3E37C8E-DA36-417B-8574-DBC36E9109BE}" dt="2018-06-25T16:25:03.511" v="3099" actId="478"/>
          <ac:graphicFrameMkLst>
            <pc:docMk/>
            <pc:sldMk cId="1317524383" sldId="291"/>
            <ac:graphicFrameMk id="16" creationId="{59661676-68B6-4541-9D68-DE328501A426}"/>
          </ac:graphicFrameMkLst>
        </pc:graphicFrameChg>
        <pc:picChg chg="mod">
          <ac:chgData name="Miroslav Marcin" userId="0cc376b820856e2a" providerId="LiveId" clId="{D3E37C8E-DA36-417B-8574-DBC36E9109BE}" dt="2018-06-25T16:24:55.748" v="3098" actId="1076"/>
          <ac:picMkLst>
            <pc:docMk/>
            <pc:sldMk cId="1317524383" sldId="291"/>
            <ac:picMk id="14" creationId="{708EB646-A448-41E5-B4C0-5F8F31C45BE6}"/>
          </ac:picMkLst>
        </pc:picChg>
        <pc:picChg chg="mod">
          <ac:chgData name="Miroslav Marcin" userId="0cc376b820856e2a" providerId="LiveId" clId="{D3E37C8E-DA36-417B-8574-DBC36E9109BE}" dt="2018-06-25T16:24:52.609" v="3097" actId="1076"/>
          <ac:picMkLst>
            <pc:docMk/>
            <pc:sldMk cId="1317524383" sldId="291"/>
            <ac:picMk id="18" creationId="{2A0BF877-1923-4C25-80C7-3FD7F6F52415}"/>
          </ac:picMkLst>
        </pc:picChg>
      </pc:sldChg>
      <pc:sldChg chg="addSp modSp add ord modAnim">
        <pc:chgData name="Miroslav Marcin" userId="0cc376b820856e2a" providerId="LiveId" clId="{D3E37C8E-DA36-417B-8574-DBC36E9109BE}" dt="2018-06-25T17:28:01.388" v="3754" actId="20577"/>
        <pc:sldMkLst>
          <pc:docMk/>
          <pc:sldMk cId="149511040" sldId="292"/>
        </pc:sldMkLst>
        <pc:spChg chg="mod">
          <ac:chgData name="Miroslav Marcin" userId="0cc376b820856e2a" providerId="LiveId" clId="{D3E37C8E-DA36-417B-8574-DBC36E9109BE}" dt="2018-06-25T17:28:01.388" v="3754" actId="20577"/>
          <ac:spMkLst>
            <pc:docMk/>
            <pc:sldMk cId="149511040" sldId="292"/>
            <ac:spMk id="6" creationId="{AFE5E899-A0C8-4087-BA53-AE6F33A721BC}"/>
          </ac:spMkLst>
        </pc:spChg>
        <pc:spChg chg="mod">
          <ac:chgData name="Miroslav Marcin" userId="0cc376b820856e2a" providerId="LiveId" clId="{D3E37C8E-DA36-417B-8574-DBC36E9109BE}" dt="2018-06-20T08:42:14.057" v="94" actId="20577"/>
          <ac:spMkLst>
            <pc:docMk/>
            <pc:sldMk cId="149511040" sldId="292"/>
            <ac:spMk id="9" creationId="{00000000-0000-0000-0000-000000000000}"/>
          </ac:spMkLst>
        </pc:spChg>
        <pc:picChg chg="add mod">
          <ac:chgData name="Miroslav Marcin" userId="0cc376b820856e2a" providerId="LiveId" clId="{D3E37C8E-DA36-417B-8574-DBC36E9109BE}" dt="2018-06-25T08:43:53.647" v="675" actId="1076"/>
          <ac:picMkLst>
            <pc:docMk/>
            <pc:sldMk cId="149511040" sldId="292"/>
            <ac:picMk id="7" creationId="{A63BE0A5-3B71-4C4F-8415-E4608D442302}"/>
          </ac:picMkLst>
        </pc:picChg>
      </pc:sldChg>
      <pc:sldChg chg="addSp modSp add modAnim">
        <pc:chgData name="Miroslav Marcin" userId="0cc376b820856e2a" providerId="LiveId" clId="{D3E37C8E-DA36-417B-8574-DBC36E9109BE}" dt="2018-06-25T17:31:46.969" v="3905" actId="1076"/>
        <pc:sldMkLst>
          <pc:docMk/>
          <pc:sldMk cId="371152685" sldId="293"/>
        </pc:sldMkLst>
        <pc:spChg chg="add mod">
          <ac:chgData name="Miroslav Marcin" userId="0cc376b820856e2a" providerId="LiveId" clId="{D3E37C8E-DA36-417B-8574-DBC36E9109BE}" dt="2018-06-25T17:31:40.185" v="3902" actId="1076"/>
          <ac:spMkLst>
            <pc:docMk/>
            <pc:sldMk cId="371152685" sldId="293"/>
            <ac:spMk id="5" creationId="{C339DC86-FA79-45B1-A336-8A59AEDD0D01}"/>
          </ac:spMkLst>
        </pc:spChg>
        <pc:spChg chg="mod">
          <ac:chgData name="Miroslav Marcin" userId="0cc376b820856e2a" providerId="LiveId" clId="{D3E37C8E-DA36-417B-8574-DBC36E9109BE}" dt="2018-06-20T08:44:58.906" v="120" actId="20577"/>
          <ac:spMkLst>
            <pc:docMk/>
            <pc:sldMk cId="371152685" sldId="293"/>
            <ac:spMk id="6" creationId="{AFE5E899-A0C8-4087-BA53-AE6F33A721BC}"/>
          </ac:spMkLst>
        </pc:spChg>
        <pc:spChg chg="mod">
          <ac:chgData name="Miroslav Marcin" userId="0cc376b820856e2a" providerId="LiveId" clId="{D3E37C8E-DA36-417B-8574-DBC36E9109BE}" dt="2018-06-20T08:45:29.409" v="122" actId="20577"/>
          <ac:spMkLst>
            <pc:docMk/>
            <pc:sldMk cId="371152685" sldId="293"/>
            <ac:spMk id="9" creationId="{00000000-0000-0000-0000-000000000000}"/>
          </ac:spMkLst>
        </pc:spChg>
        <pc:picChg chg="add mod">
          <ac:chgData name="Miroslav Marcin" userId="0cc376b820856e2a" providerId="LiveId" clId="{D3E37C8E-DA36-417B-8574-DBC36E9109BE}" dt="2018-06-25T17:31:45.578" v="3904" actId="1076"/>
          <ac:picMkLst>
            <pc:docMk/>
            <pc:sldMk cId="371152685" sldId="293"/>
            <ac:picMk id="7" creationId="{8AD32299-63A4-4D94-AC90-7E5935F4DFD7}"/>
          </ac:picMkLst>
        </pc:picChg>
        <pc:picChg chg="add mod">
          <ac:chgData name="Miroslav Marcin" userId="0cc376b820856e2a" providerId="LiveId" clId="{D3E37C8E-DA36-417B-8574-DBC36E9109BE}" dt="2018-06-25T17:31:46.969" v="3905" actId="1076"/>
          <ac:picMkLst>
            <pc:docMk/>
            <pc:sldMk cId="371152685" sldId="293"/>
            <ac:picMk id="10" creationId="{E6196FFD-E229-4B11-B93E-11CF77677F0C}"/>
          </ac:picMkLst>
        </pc:picChg>
      </pc:sldChg>
      <pc:sldChg chg="addSp delSp modSp add">
        <pc:chgData name="Miroslav Marcin" userId="0cc376b820856e2a" providerId="LiveId" clId="{D3E37C8E-DA36-417B-8574-DBC36E9109BE}" dt="2018-06-25T17:15:11.993" v="3641" actId="20577"/>
        <pc:sldMkLst>
          <pc:docMk/>
          <pc:sldMk cId="1640464477" sldId="294"/>
        </pc:sldMkLst>
        <pc:spChg chg="add del mod">
          <ac:chgData name="Miroslav Marcin" userId="0cc376b820856e2a" providerId="LiveId" clId="{D3E37C8E-DA36-417B-8574-DBC36E9109BE}" dt="2018-06-25T16:04:51.459" v="2754" actId="478"/>
          <ac:spMkLst>
            <pc:docMk/>
            <pc:sldMk cId="1640464477" sldId="294"/>
            <ac:spMk id="3" creationId="{AF579E4E-6B44-47AC-AE5E-4536620D5836}"/>
          </ac:spMkLst>
        </pc:spChg>
        <pc:spChg chg="mod">
          <ac:chgData name="Miroslav Marcin" userId="0cc376b820856e2a" providerId="LiveId" clId="{D3E37C8E-DA36-417B-8574-DBC36E9109BE}" dt="2018-06-25T16:18:37.754" v="2957" actId="20577"/>
          <ac:spMkLst>
            <pc:docMk/>
            <pc:sldMk cId="1640464477" sldId="294"/>
            <ac:spMk id="4" creationId="{00000000-0000-0000-0000-000000000000}"/>
          </ac:spMkLst>
        </pc:spChg>
        <pc:spChg chg="add del mod">
          <ac:chgData name="Miroslav Marcin" userId="0cc376b820856e2a" providerId="LiveId" clId="{D3E37C8E-DA36-417B-8574-DBC36E9109BE}" dt="2018-06-25T16:11:02.798" v="2815" actId="478"/>
          <ac:spMkLst>
            <pc:docMk/>
            <pc:sldMk cId="1640464477" sldId="294"/>
            <ac:spMk id="5" creationId="{B2256E2D-BCFB-4E23-BF38-B8429161C25C}"/>
          </ac:spMkLst>
        </pc:spChg>
        <pc:spChg chg="add mod">
          <ac:chgData name="Miroslav Marcin" userId="0cc376b820856e2a" providerId="LiveId" clId="{D3E37C8E-DA36-417B-8574-DBC36E9109BE}" dt="2018-06-25T17:15:11.993" v="3641" actId="20577"/>
          <ac:spMkLst>
            <pc:docMk/>
            <pc:sldMk cId="1640464477" sldId="294"/>
            <ac:spMk id="6" creationId="{56A4CB0B-6E39-4BF3-8F16-BA7565806FC8}"/>
          </ac:spMkLst>
        </pc:spChg>
        <pc:spChg chg="add del mod">
          <ac:chgData name="Miroslav Marcin" userId="0cc376b820856e2a" providerId="LiveId" clId="{D3E37C8E-DA36-417B-8574-DBC36E9109BE}" dt="2018-06-25T16:11:03.378" v="2816" actId="478"/>
          <ac:spMkLst>
            <pc:docMk/>
            <pc:sldMk cId="1640464477" sldId="294"/>
            <ac:spMk id="14" creationId="{F79D1D1A-AC7C-4034-BFBF-CF868E1C4C20}"/>
          </ac:spMkLst>
        </pc:spChg>
        <pc:spChg chg="mod">
          <ac:chgData name="Miroslav Marcin" userId="0cc376b820856e2a" providerId="LiveId" clId="{D3E37C8E-DA36-417B-8574-DBC36E9109BE}" dt="2018-06-25T17:14:22.531" v="3628" actId="1076"/>
          <ac:spMkLst>
            <pc:docMk/>
            <pc:sldMk cId="1640464477" sldId="294"/>
            <ac:spMk id="24" creationId="{6143F241-3EDD-41E7-99E4-049CBC09ED23}"/>
          </ac:spMkLst>
        </pc:spChg>
        <pc:picChg chg="mod">
          <ac:chgData name="Miroslav Marcin" userId="0cc376b820856e2a" providerId="LiveId" clId="{D3E37C8E-DA36-417B-8574-DBC36E9109BE}" dt="2018-06-25T16:11:07.768" v="2817" actId="1076"/>
          <ac:picMkLst>
            <pc:docMk/>
            <pc:sldMk cId="1640464477" sldId="294"/>
            <ac:picMk id="18" creationId="{2A0BF877-1923-4C25-80C7-3FD7F6F52415}"/>
          </ac:picMkLst>
        </pc:picChg>
        <pc:picChg chg="mod">
          <ac:chgData name="Miroslav Marcin" userId="0cc376b820856e2a" providerId="LiveId" clId="{D3E37C8E-DA36-417B-8574-DBC36E9109BE}" dt="2018-06-25T17:14:27.663" v="3630" actId="1076"/>
          <ac:picMkLst>
            <pc:docMk/>
            <pc:sldMk cId="1640464477" sldId="294"/>
            <ac:picMk id="21" creationId="{EF5A6FE2-397F-49DD-ACE1-3B6636F264A2}"/>
          </ac:picMkLst>
        </pc:picChg>
      </pc:sldChg>
      <pc:sldChg chg="delSp modSp add">
        <pc:chgData name="Miroslav Marcin" userId="0cc376b820856e2a" providerId="LiveId" clId="{D3E37C8E-DA36-417B-8574-DBC36E9109BE}" dt="2018-06-25T17:42:45.437" v="3923" actId="20577"/>
        <pc:sldMkLst>
          <pc:docMk/>
          <pc:sldMk cId="4247356069" sldId="295"/>
        </pc:sldMkLst>
        <pc:spChg chg="del mod">
          <ac:chgData name="Miroslav Marcin" userId="0cc376b820856e2a" providerId="LiveId" clId="{D3E37C8E-DA36-417B-8574-DBC36E9109BE}" dt="2018-06-25T17:03:58.035" v="3498" actId="478"/>
          <ac:spMkLst>
            <pc:docMk/>
            <pc:sldMk cId="4247356069" sldId="295"/>
            <ac:spMk id="2" creationId="{00000000-0000-0000-0000-000000000000}"/>
          </ac:spMkLst>
        </pc:spChg>
        <pc:spChg chg="mod">
          <ac:chgData name="Miroslav Marcin" userId="0cc376b820856e2a" providerId="LiveId" clId="{D3E37C8E-DA36-417B-8574-DBC36E9109BE}" dt="2018-06-25T17:42:45.437" v="3923" actId="20577"/>
          <ac:spMkLst>
            <pc:docMk/>
            <pc:sldMk cId="4247356069" sldId="295"/>
            <ac:spMk id="3" creationId="{00000000-0000-0000-0000-000000000000}"/>
          </ac:spMkLst>
        </pc:spChg>
        <pc:spChg chg="mod">
          <ac:chgData name="Miroslav Marcin" userId="0cc376b820856e2a" providerId="LiveId" clId="{D3E37C8E-DA36-417B-8574-DBC36E9109BE}" dt="2018-06-25T17:00:52.818" v="3413" actId="207"/>
          <ac:spMkLst>
            <pc:docMk/>
            <pc:sldMk cId="4247356069" sldId="295"/>
            <ac:spMk id="11" creationId="{00000000-0000-0000-0000-000000000000}"/>
          </ac:spMkLst>
        </pc:spChg>
        <pc:spChg chg="mod">
          <ac:chgData name="Miroslav Marcin" userId="0cc376b820856e2a" providerId="LiveId" clId="{D3E37C8E-DA36-417B-8574-DBC36E9109BE}" dt="2018-06-25T17:00:52.818" v="3413" actId="207"/>
          <ac:spMkLst>
            <pc:docMk/>
            <pc:sldMk cId="4247356069" sldId="295"/>
            <ac:spMk id="12" creationId="{00000000-0000-0000-0000-000000000000}"/>
          </ac:spMkLst>
        </pc:spChg>
        <pc:spChg chg="mod">
          <ac:chgData name="Miroslav Marcin" userId="0cc376b820856e2a" providerId="LiveId" clId="{D3E37C8E-DA36-417B-8574-DBC36E9109BE}" dt="2018-06-25T17:00:52.818" v="3413" actId="207"/>
          <ac:spMkLst>
            <pc:docMk/>
            <pc:sldMk cId="4247356069" sldId="295"/>
            <ac:spMk id="13" creationId="{00000000-0000-0000-0000-000000000000}"/>
          </ac:spMkLst>
        </pc:spChg>
      </pc:sldChg>
      <pc:sldChg chg="addSp delSp modSp add">
        <pc:chgData name="Miroslav Marcin" userId="0cc376b820856e2a" providerId="LiveId" clId="{D3E37C8E-DA36-417B-8574-DBC36E9109BE}" dt="2018-06-25T17:21:58.433" v="3703" actId="207"/>
        <pc:sldMkLst>
          <pc:docMk/>
          <pc:sldMk cId="2976255048" sldId="296"/>
        </pc:sldMkLst>
        <pc:spChg chg="mod">
          <ac:chgData name="Miroslav Marcin" userId="0cc376b820856e2a" providerId="LiveId" clId="{D3E37C8E-DA36-417B-8574-DBC36E9109BE}" dt="2018-06-25T17:20:41.961" v="3699" actId="20577"/>
          <ac:spMkLst>
            <pc:docMk/>
            <pc:sldMk cId="2976255048" sldId="296"/>
            <ac:spMk id="2" creationId="{00000000-0000-0000-0000-000000000000}"/>
          </ac:spMkLst>
        </pc:spChg>
        <pc:spChg chg="del">
          <ac:chgData name="Miroslav Marcin" userId="0cc376b820856e2a" providerId="LiveId" clId="{D3E37C8E-DA36-417B-8574-DBC36E9109BE}" dt="2018-06-25T14:17:22.043" v="1294" actId="478"/>
          <ac:spMkLst>
            <pc:docMk/>
            <pc:sldMk cId="2976255048" sldId="296"/>
            <ac:spMk id="3" creationId="{F04F8550-11D3-4083-AA8D-01B984CFEBEF}"/>
          </ac:spMkLst>
        </pc:spChg>
        <pc:spChg chg="del">
          <ac:chgData name="Miroslav Marcin" userId="0cc376b820856e2a" providerId="LiveId" clId="{D3E37C8E-DA36-417B-8574-DBC36E9109BE}" dt="2018-06-25T14:17:22.043" v="1294" actId="478"/>
          <ac:spMkLst>
            <pc:docMk/>
            <pc:sldMk cId="2976255048" sldId="296"/>
            <ac:spMk id="4" creationId="{B58165E3-C957-4545-9563-81B71813DBDC}"/>
          </ac:spMkLst>
        </pc:spChg>
        <pc:spChg chg="del">
          <ac:chgData name="Miroslav Marcin" userId="0cc376b820856e2a" providerId="LiveId" clId="{D3E37C8E-DA36-417B-8574-DBC36E9109BE}" dt="2018-06-25T14:17:22.043" v="1294" actId="478"/>
          <ac:spMkLst>
            <pc:docMk/>
            <pc:sldMk cId="2976255048" sldId="296"/>
            <ac:spMk id="5" creationId="{965A0161-B1AD-4763-AF7F-A7A9D9784F6A}"/>
          </ac:spMkLst>
        </pc:spChg>
        <pc:spChg chg="add mod">
          <ac:chgData name="Miroslav Marcin" userId="0cc376b820856e2a" providerId="LiveId" clId="{D3E37C8E-DA36-417B-8574-DBC36E9109BE}" dt="2018-06-25T17:21:58.433" v="3703" actId="207"/>
          <ac:spMkLst>
            <pc:docMk/>
            <pc:sldMk cId="2976255048" sldId="296"/>
            <ac:spMk id="8" creationId="{054448A3-5461-4784-8850-CE2986C62C44}"/>
          </ac:spMkLst>
        </pc:spChg>
        <pc:spChg chg="add del mod">
          <ac:chgData name="Miroslav Marcin" userId="0cc376b820856e2a" providerId="LiveId" clId="{D3E37C8E-DA36-417B-8574-DBC36E9109BE}" dt="2018-06-25T17:09:16.114" v="3563" actId="478"/>
          <ac:spMkLst>
            <pc:docMk/>
            <pc:sldMk cId="2976255048" sldId="296"/>
            <ac:spMk id="9" creationId="{08ED61F2-93C3-4E3D-B391-1B662E6046AB}"/>
          </ac:spMkLst>
        </pc:spChg>
        <pc:spChg chg="del">
          <ac:chgData name="Miroslav Marcin" userId="0cc376b820856e2a" providerId="LiveId" clId="{D3E37C8E-DA36-417B-8574-DBC36E9109BE}" dt="2018-06-25T14:17:23.354" v="1295" actId="478"/>
          <ac:spMkLst>
            <pc:docMk/>
            <pc:sldMk cId="2976255048" sldId="296"/>
            <ac:spMk id="14" creationId="{B69AC66A-FD5B-4D32-94F3-4FA471ABF376}"/>
          </ac:spMkLst>
        </pc:spChg>
        <pc:spChg chg="add mod">
          <ac:chgData name="Miroslav Marcin" userId="0cc376b820856e2a" providerId="LiveId" clId="{D3E37C8E-DA36-417B-8574-DBC36E9109BE}" dt="2018-06-25T17:08:31.010" v="3555" actId="1076"/>
          <ac:spMkLst>
            <pc:docMk/>
            <pc:sldMk cId="2976255048" sldId="296"/>
            <ac:spMk id="16" creationId="{FC9449C1-0DAE-41B5-9A2F-9B32C9A856E4}"/>
          </ac:spMkLst>
        </pc:spChg>
        <pc:spChg chg="del">
          <ac:chgData name="Miroslav Marcin" userId="0cc376b820856e2a" providerId="LiveId" clId="{D3E37C8E-DA36-417B-8574-DBC36E9109BE}" dt="2018-06-25T14:17:22.043" v="1294" actId="478"/>
          <ac:spMkLst>
            <pc:docMk/>
            <pc:sldMk cId="2976255048" sldId="296"/>
            <ac:spMk id="22" creationId="{C41608A4-0AA7-4392-87F4-A0D9CBC2D428}"/>
          </ac:spMkLst>
        </pc:spChg>
        <pc:spChg chg="add mod">
          <ac:chgData name="Miroslav Marcin" userId="0cc376b820856e2a" providerId="LiveId" clId="{D3E37C8E-DA36-417B-8574-DBC36E9109BE}" dt="2018-06-25T17:07:57.408" v="3545" actId="1076"/>
          <ac:spMkLst>
            <pc:docMk/>
            <pc:sldMk cId="2976255048" sldId="296"/>
            <ac:spMk id="23" creationId="{DCEF7F69-0CD7-4802-832B-F71BC256BCA4}"/>
          </ac:spMkLst>
        </pc:spChg>
        <pc:spChg chg="del">
          <ac:chgData name="Miroslav Marcin" userId="0cc376b820856e2a" providerId="LiveId" clId="{D3E37C8E-DA36-417B-8574-DBC36E9109BE}" dt="2018-06-25T14:17:22.043" v="1294" actId="478"/>
          <ac:spMkLst>
            <pc:docMk/>
            <pc:sldMk cId="2976255048" sldId="296"/>
            <ac:spMk id="25" creationId="{ABDE2EF0-C8C9-489F-BEB0-F6F70D73A2BE}"/>
          </ac:spMkLst>
        </pc:spChg>
        <pc:spChg chg="add mod">
          <ac:chgData name="Miroslav Marcin" userId="0cc376b820856e2a" providerId="LiveId" clId="{D3E37C8E-DA36-417B-8574-DBC36E9109BE}" dt="2018-06-25T17:07:37.831" v="3538" actId="1076"/>
          <ac:spMkLst>
            <pc:docMk/>
            <pc:sldMk cId="2976255048" sldId="296"/>
            <ac:spMk id="29" creationId="{EFAD63C9-AA0F-43D2-9462-AA2EBB1D2172}"/>
          </ac:spMkLst>
        </pc:spChg>
        <pc:spChg chg="add mod">
          <ac:chgData name="Miroslav Marcin" userId="0cc376b820856e2a" providerId="LiveId" clId="{D3E37C8E-DA36-417B-8574-DBC36E9109BE}" dt="2018-06-25T17:07:37.831" v="3538" actId="1076"/>
          <ac:spMkLst>
            <pc:docMk/>
            <pc:sldMk cId="2976255048" sldId="296"/>
            <ac:spMk id="30" creationId="{A617FA99-CE73-47AF-87BE-05ABCEF852D3}"/>
          </ac:spMkLst>
        </pc:spChg>
        <pc:spChg chg="add mod">
          <ac:chgData name="Miroslav Marcin" userId="0cc376b820856e2a" providerId="LiveId" clId="{D3E37C8E-DA36-417B-8574-DBC36E9109BE}" dt="2018-06-25T17:09:07.455" v="3562" actId="1076"/>
          <ac:spMkLst>
            <pc:docMk/>
            <pc:sldMk cId="2976255048" sldId="296"/>
            <ac:spMk id="31" creationId="{FB3D3A50-1563-4591-A0A8-626755E0F0FE}"/>
          </ac:spMkLst>
        </pc:spChg>
        <pc:picChg chg="add mod ord">
          <ac:chgData name="Miroslav Marcin" userId="0cc376b820856e2a" providerId="LiveId" clId="{D3E37C8E-DA36-417B-8574-DBC36E9109BE}" dt="2018-06-25T17:08:58.284" v="3559" actId="1076"/>
          <ac:picMkLst>
            <pc:docMk/>
            <pc:sldMk cId="2976255048" sldId="296"/>
            <ac:picMk id="7" creationId="{65786E88-BE68-4377-8E52-34C3157C10B0}"/>
          </ac:picMkLst>
        </pc:picChg>
        <pc:picChg chg="del">
          <ac:chgData name="Miroslav Marcin" userId="0cc376b820856e2a" providerId="LiveId" clId="{D3E37C8E-DA36-417B-8574-DBC36E9109BE}" dt="2018-06-25T14:17:24.414" v="1297" actId="478"/>
          <ac:picMkLst>
            <pc:docMk/>
            <pc:sldMk cId="2976255048" sldId="296"/>
            <ac:picMk id="10" creationId="{0DDDE56D-EB75-4C84-9964-E7249473336E}"/>
          </ac:picMkLst>
        </pc:picChg>
        <pc:picChg chg="del">
          <ac:chgData name="Miroslav Marcin" userId="0cc376b820856e2a" providerId="LiveId" clId="{D3E37C8E-DA36-417B-8574-DBC36E9109BE}" dt="2018-06-25T14:17:22.043" v="1294" actId="478"/>
          <ac:picMkLst>
            <pc:docMk/>
            <pc:sldMk cId="2976255048" sldId="296"/>
            <ac:picMk id="15" creationId="{7F457515-A3D6-4529-A45D-8312E78B5D51}"/>
          </ac:picMkLst>
        </pc:picChg>
        <pc:picChg chg="del">
          <ac:chgData name="Miroslav Marcin" userId="0cc376b820856e2a" providerId="LiveId" clId="{D3E37C8E-DA36-417B-8574-DBC36E9109BE}" dt="2018-06-25T14:17:22.043" v="1294" actId="478"/>
          <ac:picMkLst>
            <pc:docMk/>
            <pc:sldMk cId="2976255048" sldId="296"/>
            <ac:picMk id="17" creationId="{64D462DF-65A0-4EEB-9BC5-73FE052E8052}"/>
          </ac:picMkLst>
        </pc:picChg>
        <pc:picChg chg="add mod">
          <ac:chgData name="Miroslav Marcin" userId="0cc376b820856e2a" providerId="LiveId" clId="{D3E37C8E-DA36-417B-8574-DBC36E9109BE}" dt="2018-06-25T17:07:37.831" v="3538" actId="1076"/>
          <ac:picMkLst>
            <pc:docMk/>
            <pc:sldMk cId="2976255048" sldId="296"/>
            <ac:picMk id="19" creationId="{91B3DE3E-41F7-42A2-99D3-0761882655A8}"/>
          </ac:picMkLst>
        </pc:picChg>
        <pc:picChg chg="del">
          <ac:chgData name="Miroslav Marcin" userId="0cc376b820856e2a" providerId="LiveId" clId="{D3E37C8E-DA36-417B-8574-DBC36E9109BE}" dt="2018-06-25T14:17:23.904" v="1296" actId="478"/>
          <ac:picMkLst>
            <pc:docMk/>
            <pc:sldMk cId="2976255048" sldId="296"/>
            <ac:picMk id="21" creationId="{89430346-0988-44AA-AA95-6E882C2EB1C0}"/>
          </ac:picMkLst>
        </pc:picChg>
        <pc:picChg chg="del">
          <ac:chgData name="Miroslav Marcin" userId="0cc376b820856e2a" providerId="LiveId" clId="{D3E37C8E-DA36-417B-8574-DBC36E9109BE}" dt="2018-06-25T14:17:22.043" v="1294" actId="478"/>
          <ac:picMkLst>
            <pc:docMk/>
            <pc:sldMk cId="2976255048" sldId="296"/>
            <ac:picMk id="24" creationId="{46A5FF6B-1CFC-440E-A534-691A135EC4CA}"/>
          </ac:picMkLst>
        </pc:picChg>
        <pc:picChg chg="add mod">
          <ac:chgData name="Miroslav Marcin" userId="0cc376b820856e2a" providerId="LiveId" clId="{D3E37C8E-DA36-417B-8574-DBC36E9109BE}" dt="2018-06-25T17:07:37.831" v="3538" actId="1076"/>
          <ac:picMkLst>
            <pc:docMk/>
            <pc:sldMk cId="2976255048" sldId="296"/>
            <ac:picMk id="26" creationId="{72456A80-993A-41FB-8418-6942A4BA0B3D}"/>
          </ac:picMkLst>
        </pc:picChg>
        <pc:picChg chg="add mod">
          <ac:chgData name="Miroslav Marcin" userId="0cc376b820856e2a" providerId="LiveId" clId="{D3E37C8E-DA36-417B-8574-DBC36E9109BE}" dt="2018-06-25T17:07:37.831" v="3538" actId="1076"/>
          <ac:picMkLst>
            <pc:docMk/>
            <pc:sldMk cId="2976255048" sldId="296"/>
            <ac:picMk id="28" creationId="{C338DFDA-4F3D-4697-B959-2B9C2689A780}"/>
          </ac:picMkLst>
        </pc:picChg>
      </pc:sldChg>
      <pc:sldChg chg="addSp modSp add modAnim">
        <pc:chgData name="Miroslav Marcin" userId="0cc376b820856e2a" providerId="LiveId" clId="{D3E37C8E-DA36-417B-8574-DBC36E9109BE}" dt="2018-06-25T18:01:43.505" v="3971" actId="20577"/>
        <pc:sldMkLst>
          <pc:docMk/>
          <pc:sldMk cId="522028138" sldId="297"/>
        </pc:sldMkLst>
        <pc:spChg chg="mod">
          <ac:chgData name="Miroslav Marcin" userId="0cc376b820856e2a" providerId="LiveId" clId="{D3E37C8E-DA36-417B-8574-DBC36E9109BE}" dt="2018-06-25T14:18:34.603" v="1359" actId="14100"/>
          <ac:spMkLst>
            <pc:docMk/>
            <pc:sldMk cId="522028138" sldId="297"/>
            <ac:spMk id="2" creationId="{00000000-0000-0000-0000-000000000000}"/>
          </ac:spMkLst>
        </pc:spChg>
        <pc:spChg chg="add mod">
          <ac:chgData name="Miroslav Marcin" userId="0cc376b820856e2a" providerId="LiveId" clId="{D3E37C8E-DA36-417B-8574-DBC36E9109BE}" dt="2018-06-25T14:46:39.804" v="2039" actId="1076"/>
          <ac:spMkLst>
            <pc:docMk/>
            <pc:sldMk cId="522028138" sldId="297"/>
            <ac:spMk id="3" creationId="{D2ED9D6C-2D1A-45A1-A704-8150AD99891D}"/>
          </ac:spMkLst>
        </pc:spChg>
        <pc:spChg chg="add mod">
          <ac:chgData name="Miroslav Marcin" userId="0cc376b820856e2a" providerId="LiveId" clId="{D3E37C8E-DA36-417B-8574-DBC36E9109BE}" dt="2018-06-25T18:01:43.505" v="3971" actId="20577"/>
          <ac:spMkLst>
            <pc:docMk/>
            <pc:sldMk cId="522028138" sldId="297"/>
            <ac:spMk id="6" creationId="{07533CAE-4C14-4CD3-A548-467C0B893748}"/>
          </ac:spMkLst>
        </pc:spChg>
        <pc:spChg chg="add mod">
          <ac:chgData name="Miroslav Marcin" userId="0cc376b820856e2a" providerId="LiveId" clId="{D3E37C8E-DA36-417B-8574-DBC36E9109BE}" dt="2018-06-25T14:43:11.028" v="1943" actId="1076"/>
          <ac:spMkLst>
            <pc:docMk/>
            <pc:sldMk cId="522028138" sldId="297"/>
            <ac:spMk id="9" creationId="{91DF9B6D-3A15-4D5B-8FA6-818FD63B63A6}"/>
          </ac:spMkLst>
        </pc:spChg>
        <pc:graphicFrameChg chg="add mod">
          <ac:chgData name="Miroslav Marcin" userId="0cc376b820856e2a" providerId="LiveId" clId="{D3E37C8E-DA36-417B-8574-DBC36E9109BE}" dt="2018-06-25T17:22:23.982" v="3709" actId="1076"/>
          <ac:graphicFrameMkLst>
            <pc:docMk/>
            <pc:sldMk cId="522028138" sldId="297"/>
            <ac:graphicFrameMk id="14" creationId="{789E6572-EC1A-4193-9A4E-C26026175E54}"/>
          </ac:graphicFrameMkLst>
        </pc:graphicFrameChg>
        <pc:picChg chg="add mod">
          <ac:chgData name="Miroslav Marcin" userId="0cc376b820856e2a" providerId="LiveId" clId="{D3E37C8E-DA36-417B-8574-DBC36E9109BE}" dt="2018-06-25T14:42:44.266" v="1939" actId="1076"/>
          <ac:picMkLst>
            <pc:docMk/>
            <pc:sldMk cId="522028138" sldId="297"/>
            <ac:picMk id="7" creationId="{E480EDCE-89B8-4E3E-BADE-B4C52DC7EB8B}"/>
          </ac:picMkLst>
        </pc:picChg>
        <pc:picChg chg="add mod">
          <ac:chgData name="Miroslav Marcin" userId="0cc376b820856e2a" providerId="LiveId" clId="{D3E37C8E-DA36-417B-8574-DBC36E9109BE}" dt="2018-06-25T14:42:53.187" v="1941" actId="1076"/>
          <ac:picMkLst>
            <pc:docMk/>
            <pc:sldMk cId="522028138" sldId="297"/>
            <ac:picMk id="8" creationId="{8F8C5BA7-21E7-47C7-8E02-6B6B22C18D9B}"/>
          </ac:picMkLst>
        </pc:picChg>
      </pc:sldChg>
      <pc:sldChg chg="del">
        <pc:chgData name="Miroslav Marcin" userId="0cc376b820856e2a" providerId="LiveId" clId="{D3E37C8E-DA36-417B-8574-DBC36E9109BE}" dt="2018-06-26T06:52:02.219" v="4245" actId="2696"/>
        <pc:sldMkLst>
          <pc:docMk/>
          <pc:sldMk cId="733094132" sldId="298"/>
        </pc:sldMkLst>
      </pc:sldChg>
    </pc:docChg>
  </pc:docChgLst>
  <pc:docChgLst>
    <pc:chgData name="Miroslav Marcin" userId="0cc376b820856e2a" providerId="LiveId" clId="{AE59D03A-3185-4565-BE57-8AA900B94C4D}"/>
    <pc:docChg chg="undo custSel modSld">
      <pc:chgData name="Miroslav Marcin" userId="0cc376b820856e2a" providerId="LiveId" clId="{AE59D03A-3185-4565-BE57-8AA900B94C4D}" dt="2018-06-26T19:50:31.980" v="85" actId="2711"/>
      <pc:docMkLst>
        <pc:docMk/>
      </pc:docMkLst>
      <pc:sldChg chg="modSp">
        <pc:chgData name="Miroslav Marcin" userId="0cc376b820856e2a" providerId="LiveId" clId="{AE59D03A-3185-4565-BE57-8AA900B94C4D}" dt="2018-06-26T19:50:31.980" v="85" actId="2711"/>
        <pc:sldMkLst>
          <pc:docMk/>
          <pc:sldMk cId="2263642600" sldId="289"/>
        </pc:sldMkLst>
        <pc:spChg chg="mod">
          <ac:chgData name="Miroslav Marcin" userId="0cc376b820856e2a" providerId="LiveId" clId="{AE59D03A-3185-4565-BE57-8AA900B94C4D}" dt="2018-06-26T19:50:31.980" v="85" actId="2711"/>
          <ac:spMkLst>
            <pc:docMk/>
            <pc:sldMk cId="2263642600" sldId="289"/>
            <ac:spMk id="18" creationId="{DD844ADC-2B73-4866-8831-3AB15F9D48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386D1-DBE9-441B-B06C-C0E1203FFC03}" type="datetimeFigureOut">
              <a:rPr lang="sk-SK" smtClean="0"/>
              <a:t>27.6.2018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2FC1-DF85-40D6-B907-7A0C443585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33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100E-4A5F-4709-BA91-A43977BC573B}" type="datetimeFigureOut">
              <a:rPr lang="sk-SK" smtClean="0"/>
              <a:t>27.6.2018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9573-8A23-4DDD-970F-B58AA79359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6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030" y="520013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5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4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err="1"/>
              <a:t>Bc</a:t>
            </a:r>
            <a:r>
              <a:rPr lang="en-US" dirty="0"/>
              <a:t>. Miroslav Marcin, </a:t>
            </a:r>
            <a:r>
              <a:rPr lang="en-US" dirty="0" err="1"/>
              <a:t>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4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6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5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7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0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6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k-SK"/>
              <a:t>31. máj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Bc. Miroslav Marcin, MFmu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2949995"/>
            <a:ext cx="7543800" cy="209250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TERMODYNAMICKÉ ŠTÚDIUM VYBRANÝCH SUPRAVODIČOV</a:t>
            </a:r>
            <a:b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Seminár doktorandov 2018</a:t>
            </a:r>
            <a:endParaRPr lang="sk-SK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22960" y="5899840"/>
            <a:ext cx="389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Miroslav Marcin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93915" y="508253"/>
            <a:ext cx="680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experimentálnej fyziky SAV v Košiciach</a:t>
            </a:r>
          </a:p>
          <a:p>
            <a:pPr algn="ctr"/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Oddelenie fyziky nízkych teplôt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BED0A6F-8B94-4CBA-9C35-E712B9517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6" b="6460"/>
          <a:stretch/>
        </p:blipFill>
        <p:spPr>
          <a:xfrm>
            <a:off x="6759427" y="790841"/>
            <a:ext cx="1561613" cy="137130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7B345E6-531A-4934-A0B3-37BE1BF1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773494"/>
            <a:ext cx="1195622" cy="13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773084"/>
            <a:ext cx="7501532" cy="850431"/>
          </a:xfrm>
        </p:spPr>
        <p:txBody>
          <a:bodyPr>
            <a:noAutofit/>
          </a:bodyPr>
          <a:lstStyle/>
          <a:p>
            <a:pPr algn="just"/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Plány do budúcnosti</a:t>
            </a:r>
            <a:endParaRPr lang="sk-SK" sz="36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2AC3B629-6373-4804-B8B5-4DDAEDBC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06438"/>
            <a:ext cx="7699939" cy="5072331"/>
          </a:xfrm>
        </p:spPr>
        <p:txBody>
          <a:bodyPr>
            <a:noAutofit/>
          </a:bodyPr>
          <a:lstStyle/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kompletné zhrnutie a interpretácia nameraných dát supravodiča YB</a:t>
            </a:r>
            <a:r>
              <a:rPr lang="sk-SK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sk-SK" dirty="0">
              <a:solidFill>
                <a:schemeClr val="tx1"/>
              </a:solidFill>
              <a:latin typeface="+mj-lt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realizácia meraní teplotných a poľových závislostí tepelnej kapacity supravodičov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Mo</a:t>
            </a:r>
            <a:r>
              <a:rPr lang="pl-PL" baseline="-25000" dirty="0">
                <a:solidFill>
                  <a:schemeClr val="tx1"/>
                </a:solidFill>
                <a:latin typeface="+mj-lt"/>
              </a:rPr>
              <a:t>8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Ga</a:t>
            </a:r>
            <a:r>
              <a:rPr lang="pl-PL" baseline="-25000" dirty="0">
                <a:solidFill>
                  <a:schemeClr val="tx1"/>
                </a:solidFill>
                <a:latin typeface="+mj-lt"/>
              </a:rPr>
              <a:t>41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a Mo</a:t>
            </a:r>
            <a:r>
              <a:rPr lang="pl-PL" baseline="-25000" dirty="0">
                <a:solidFill>
                  <a:schemeClr val="tx1"/>
                </a:solidFill>
                <a:latin typeface="+mj-lt"/>
              </a:rPr>
              <a:t>7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VGa</a:t>
            </a:r>
            <a:r>
              <a:rPr lang="pl-PL" baseline="-25000" dirty="0">
                <a:solidFill>
                  <a:schemeClr val="tx1"/>
                </a:solidFill>
                <a:latin typeface="+mj-lt"/>
              </a:rPr>
              <a:t>41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v magnetických poliach do 10 T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štúdium fázového diagramu </a:t>
            </a:r>
            <a:r>
              <a:rPr lang="sk-SK" i="1" dirty="0">
                <a:solidFill>
                  <a:schemeClr val="tx1"/>
                </a:solidFill>
                <a:latin typeface="+mj-lt"/>
              </a:rPr>
              <a:t>magnetické pole </a:t>
            </a:r>
            <a:r>
              <a:rPr lang="sk-SK" i="1" dirty="0" err="1">
                <a:solidFill>
                  <a:schemeClr val="tx1"/>
                </a:solidFill>
                <a:latin typeface="+mj-lt"/>
              </a:rPr>
              <a:t>vs</a:t>
            </a:r>
            <a:r>
              <a:rPr lang="sk-SK" i="1" dirty="0">
                <a:solidFill>
                  <a:schemeClr val="tx1"/>
                </a:solidFill>
                <a:latin typeface="+mj-lt"/>
              </a:rPr>
              <a:t>. teplota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tažko-fermiónového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 systému CeCoIn</a:t>
            </a:r>
            <a:r>
              <a:rPr lang="sk-SK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 vo vysokých magnetických poliach do 20 T (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Grenoble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, FR) – 2 týždne v rámci COST programu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plánovaná účasť na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Cryocourse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 2018 (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Otaniemi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,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Espoo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, Fínsko)</a:t>
            </a:r>
            <a:br>
              <a:rPr lang="sk-SK" dirty="0">
                <a:solidFill>
                  <a:schemeClr val="tx1"/>
                </a:solidFill>
                <a:latin typeface="+mj-lt"/>
              </a:rPr>
            </a:br>
            <a:r>
              <a:rPr lang="sk-SK" dirty="0">
                <a:solidFill>
                  <a:schemeClr val="tx1"/>
                </a:solidFill>
                <a:latin typeface="+mj-lt"/>
              </a:rPr>
              <a:t>– v rámci COST programu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zavedenie AC kalorimetrie využívajúcej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rezistívny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 ohrev vzorky,</a:t>
            </a:r>
            <a:br>
              <a:rPr lang="sk-SK" dirty="0">
                <a:solidFill>
                  <a:schemeClr val="tx1"/>
                </a:solidFill>
                <a:latin typeface="+mj-lt"/>
              </a:rPr>
            </a:br>
            <a:r>
              <a:rPr lang="sk-SK" dirty="0">
                <a:solidFill>
                  <a:schemeClr val="tx1"/>
                </a:solidFill>
                <a:latin typeface="+mj-lt"/>
              </a:rPr>
              <a:t>ktorá poskytne absolútne hodnoty tepelnej kapacity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konštrukcia kalorimetra pre horizontálny magnet pre merania</a:t>
            </a:r>
            <a:br>
              <a:rPr lang="sk-SK" dirty="0">
                <a:solidFill>
                  <a:schemeClr val="tx1"/>
                </a:solidFill>
                <a:latin typeface="+mj-lt"/>
              </a:rPr>
            </a:br>
            <a:r>
              <a:rPr lang="sk-SK" dirty="0">
                <a:solidFill>
                  <a:schemeClr val="tx1"/>
                </a:solidFill>
                <a:latin typeface="+mj-lt"/>
              </a:rPr>
              <a:t>pri teplotách od 1,5 K</a:t>
            </a:r>
          </a:p>
        </p:txBody>
      </p:sp>
    </p:spTree>
    <p:extLst>
      <p:ext uri="{BB962C8B-B14F-4D97-AF65-F5344CB8AC3E}">
        <p14:creationId xmlns:p14="http://schemas.microsoft.com/office/powerpoint/2010/main" val="175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+mj-lt"/>
              </a:rPr>
              <a:pPr/>
              <a:t>11</a:t>
            </a:fld>
            <a:endParaRPr lang="en-US" sz="1200" dirty="0">
              <a:latin typeface="+mj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97526" y="2721114"/>
            <a:ext cx="756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latin typeface="+mj-lt"/>
              </a:rPr>
              <a:t>Ďakujem za pozornosť !</a:t>
            </a:r>
          </a:p>
        </p:txBody>
      </p:sp>
    </p:spTree>
    <p:extLst>
      <p:ext uri="{BB962C8B-B14F-4D97-AF65-F5344CB8AC3E}">
        <p14:creationId xmlns:p14="http://schemas.microsoft.com/office/powerpoint/2010/main" val="35811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2960" y="2266489"/>
            <a:ext cx="7543800" cy="3017520"/>
          </a:xfrm>
        </p:spPr>
        <p:txBody>
          <a:bodyPr>
            <a:normAutofit lnSpcReduction="10000"/>
          </a:bodyPr>
          <a:lstStyle/>
          <a:p>
            <a:pPr marL="518160" indent="-342900">
              <a:buFont typeface="Arial" panose="020B0604020202020204" pitchFamily="34" charset="0"/>
              <a:buChar char="•"/>
            </a:pPr>
            <a:endParaRPr lang="sk-SK" dirty="0">
              <a:solidFill>
                <a:schemeClr val="tx1"/>
              </a:solidFill>
              <a:latin typeface="+mj-lt"/>
            </a:endParaRPr>
          </a:p>
          <a:p>
            <a:pPr marL="51816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</a:rPr>
              <a:t>doktorand – 2. ročník</a:t>
            </a:r>
            <a:br>
              <a:rPr lang="sk-SK" dirty="0">
                <a:solidFill>
                  <a:schemeClr val="tx1"/>
                </a:solidFill>
                <a:latin typeface="+mj-lt"/>
              </a:rPr>
            </a:br>
            <a:r>
              <a:rPr lang="sk-SK" dirty="0">
                <a:solidFill>
                  <a:schemeClr val="tx1"/>
                </a:solidFill>
                <a:latin typeface="+mj-lt"/>
              </a:rPr>
              <a:t>téma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diz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. práce: AC-kalorimetria supravodičov</a:t>
            </a:r>
            <a:br>
              <a:rPr lang="sk-SK" dirty="0">
                <a:solidFill>
                  <a:schemeClr val="tx1"/>
                </a:solidFill>
                <a:latin typeface="+mj-lt"/>
              </a:rPr>
            </a:b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vedúci práce: RNDr. Jozef </a:t>
            </a:r>
            <a:r>
              <a:rPr lang="sk-SK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Kačmarčík</a:t>
            </a: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PhD.</a:t>
            </a:r>
          </a:p>
          <a:p>
            <a:pPr marL="51816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písomná práca k dizertačnej skúške</a:t>
            </a:r>
            <a:b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téma: Termodynamické štúdium vybraných supravodičov</a:t>
            </a:r>
            <a:b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	obhajoba + štátne skúšky (29.6.2018)</a:t>
            </a:r>
          </a:p>
          <a:p>
            <a:pPr marL="51816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súčasnosť:</a:t>
            </a:r>
            <a:b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štúdium supravodičov Mo</a:t>
            </a:r>
            <a:r>
              <a:rPr lang="sk-SK" baseline="-25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Ga</a:t>
            </a:r>
            <a:r>
              <a:rPr lang="sk-SK" baseline="-25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41</a:t>
            </a: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 Mo</a:t>
            </a:r>
            <a:r>
              <a:rPr lang="sk-SK" baseline="-25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</a:t>
            </a:r>
            <a:r>
              <a:rPr 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VGa</a:t>
            </a:r>
            <a:r>
              <a:rPr lang="sk-SK" baseline="-25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41</a:t>
            </a:r>
          </a:p>
          <a:p>
            <a:pPr marL="518160" indent="-342900">
              <a:buFont typeface="Arial" panose="020B0604020202020204" pitchFamily="34" charset="0"/>
              <a:buChar char="•"/>
            </a:pPr>
            <a:endParaRPr lang="sk-SK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4671F02-1BC0-4F20-ADEB-F5867182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73084"/>
            <a:ext cx="7543800" cy="850431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Prehľad</a:t>
            </a:r>
          </a:p>
        </p:txBody>
      </p:sp>
    </p:spTree>
    <p:extLst>
      <p:ext uri="{BB962C8B-B14F-4D97-AF65-F5344CB8AC3E}">
        <p14:creationId xmlns:p14="http://schemas.microsoft.com/office/powerpoint/2010/main" val="424735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>
            <a:extLst>
              <a:ext uri="{FF2B5EF4-FFF2-40B4-BE49-F238E27FC236}">
                <a16:creationId xmlns:a16="http://schemas.microsoft.com/office/drawing/2014/main" id="{ABDE2EF0-C8C9-489F-BEB0-F6F70D73A2BE}"/>
              </a:ext>
            </a:extLst>
          </p:cNvPr>
          <p:cNvSpPr/>
          <p:nvPr/>
        </p:nvSpPr>
        <p:spPr>
          <a:xfrm>
            <a:off x="6239063" y="4562131"/>
            <a:ext cx="1893038" cy="1087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73084"/>
            <a:ext cx="7543800" cy="850431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AC-kalorimetria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objekt pre pät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Miroslav Marcin</a:t>
            </a: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 descr="Obrázok, na ktorom je kov&#10;&#10;Popis vygenerovaný s vysokou spoľahlivosťou">
            <a:extLst>
              <a:ext uri="{FF2B5EF4-FFF2-40B4-BE49-F238E27FC236}">
                <a16:creationId xmlns:a16="http://schemas.microsoft.com/office/drawing/2014/main" id="{0DDDE56D-EB75-4C84-9964-E72494733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52" y="1846729"/>
            <a:ext cx="1453712" cy="170743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7F457515-A3D6-4529-A45D-8312E78B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03" y="3653949"/>
            <a:ext cx="2914176" cy="189362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4D462DF-65A0-4EEB-9BC5-73FE052E8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74" y="2016953"/>
            <a:ext cx="4157932" cy="2488851"/>
          </a:xfrm>
          <a:prstGeom prst="rect">
            <a:avLst/>
          </a:prstGeom>
        </p:spPr>
      </p:pic>
      <p:pic>
        <p:nvPicPr>
          <p:cNvPr id="21" name="Obrázok 20" descr="Obrázok, na ktorom je stena, vnútri, objekt&#10;&#10;Popis vygenerovaný s veľmi vysokou spoľahlivosťou">
            <a:extLst>
              <a:ext uri="{FF2B5EF4-FFF2-40B4-BE49-F238E27FC236}">
                <a16:creationId xmlns:a16="http://schemas.microsoft.com/office/drawing/2014/main" id="{89430346-0988-44AA-AA95-6E882C2EB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020" y="1846728"/>
            <a:ext cx="1281279" cy="1707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ĺžnik 21">
                <a:extLst>
                  <a:ext uri="{FF2B5EF4-FFF2-40B4-BE49-F238E27FC236}">
                    <a16:creationId xmlns:a16="http://schemas.microsoft.com/office/drawing/2014/main" id="{C41608A4-0AA7-4392-87F4-A0D9CBC2D428}"/>
                  </a:ext>
                </a:extLst>
              </p:cNvPr>
              <p:cNvSpPr/>
              <p:nvPr/>
            </p:nvSpPr>
            <p:spPr>
              <a:xfrm>
                <a:off x="6239063" y="4688307"/>
                <a:ext cx="1893038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sk-SK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sk-SK" i="1" dirty="0"/>
              </a:p>
            </p:txBody>
          </p:sp>
        </mc:Choice>
        <mc:Fallback xmlns="">
          <p:sp>
            <p:nvSpPr>
              <p:cNvPr id="22" name="Obdĺžnik 21">
                <a:extLst>
                  <a:ext uri="{FF2B5EF4-FFF2-40B4-BE49-F238E27FC236}">
                    <a16:creationId xmlns:a16="http://schemas.microsoft.com/office/drawing/2014/main" id="{C41608A4-0AA7-4392-87F4-A0D9CBC2D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63" y="4688307"/>
                <a:ext cx="1893038" cy="724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lokTextu 2">
            <a:extLst>
              <a:ext uri="{FF2B5EF4-FFF2-40B4-BE49-F238E27FC236}">
                <a16:creationId xmlns:a16="http://schemas.microsoft.com/office/drawing/2014/main" id="{F04F8550-11D3-4083-AA8D-01B984CFEBEF}"/>
              </a:ext>
            </a:extLst>
          </p:cNvPr>
          <p:cNvSpPr txBox="1"/>
          <p:nvPr/>
        </p:nvSpPr>
        <p:spPr>
          <a:xfrm>
            <a:off x="1391827" y="3577497"/>
            <a:ext cx="257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/>
              <a:t>vzorka umiestnená na </a:t>
            </a:r>
            <a:r>
              <a:rPr lang="sk-SK" sz="1200" dirty="0" err="1"/>
              <a:t>termopáre</a:t>
            </a:r>
            <a:endParaRPr lang="sk-SK" sz="1200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69AC66A-FD5B-4D32-94F3-4FA471ABF376}"/>
              </a:ext>
            </a:extLst>
          </p:cNvPr>
          <p:cNvSpPr txBox="1"/>
          <p:nvPr/>
        </p:nvSpPr>
        <p:spPr>
          <a:xfrm>
            <a:off x="6952951" y="1960626"/>
            <a:ext cx="23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/>
              <a:t>experimentálne zapojenie aparatúry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58165E3-C957-4545-9563-81B71813DBDC}"/>
              </a:ext>
            </a:extLst>
          </p:cNvPr>
          <p:cNvSpPr txBox="1"/>
          <p:nvPr/>
        </p:nvSpPr>
        <p:spPr>
          <a:xfrm>
            <a:off x="6701962" y="5706432"/>
            <a:ext cx="216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/>
              <a:t>amplitúda oscilácií teploty je nepriamo úmerná tepelnej kapacite vzorky</a:t>
            </a:r>
          </a:p>
        </p:txBody>
      </p:sp>
      <p:sp>
        <p:nvSpPr>
          <p:cNvPr id="5" name="Šípka: zahnutá 4">
            <a:extLst>
              <a:ext uri="{FF2B5EF4-FFF2-40B4-BE49-F238E27FC236}">
                <a16:creationId xmlns:a16="http://schemas.microsoft.com/office/drawing/2014/main" id="{965A0161-B1AD-4763-AF7F-A7A9D9784F6A}"/>
              </a:ext>
            </a:extLst>
          </p:cNvPr>
          <p:cNvSpPr/>
          <p:nvPr/>
        </p:nvSpPr>
        <p:spPr>
          <a:xfrm flipV="1">
            <a:off x="6295275" y="5713970"/>
            <a:ext cx="342129" cy="365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12241DB-4D78-4E08-9A55-1EDB999B1499}"/>
              </a:ext>
            </a:extLst>
          </p:cNvPr>
          <p:cNvSpPr txBox="1"/>
          <p:nvPr/>
        </p:nvSpPr>
        <p:spPr>
          <a:xfrm>
            <a:off x="709349" y="5623109"/>
            <a:ext cx="531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Výhoda:</a:t>
            </a:r>
          </a:p>
          <a:p>
            <a:r>
              <a:rPr lang="sk-SK" dirty="0"/>
              <a:t>Výborné teplotné rozlíšenie a presnosť merania.</a:t>
            </a:r>
          </a:p>
        </p:txBody>
      </p:sp>
    </p:spTree>
    <p:extLst>
      <p:ext uri="{BB962C8B-B14F-4D97-AF65-F5344CB8AC3E}">
        <p14:creationId xmlns:p14="http://schemas.microsoft.com/office/powerpoint/2010/main" val="38708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73084"/>
            <a:ext cx="7543800" cy="850431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- kalorimetria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objekt pre pät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Miroslav Marcin</a:t>
            </a: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54448A3-5461-4784-8850-CE2986C62C44}"/>
              </a:ext>
            </a:extLst>
          </p:cNvPr>
          <p:cNvSpPr txBox="1"/>
          <p:nvPr/>
        </p:nvSpPr>
        <p:spPr>
          <a:xfrm>
            <a:off x="856903" y="1886332"/>
            <a:ext cx="6207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latin typeface="+mj-lt"/>
              </a:rPr>
              <a:t>elektrónová tepelná kapacita v supravodivom stave:</a:t>
            </a:r>
          </a:p>
          <a:p>
            <a:pPr lvl="2"/>
            <a:r>
              <a:rPr lang="sk-SK" dirty="0">
                <a:latin typeface="+mj-lt"/>
              </a:rPr>
              <a:t>porovnanie s </a:t>
            </a:r>
            <a:r>
              <a:rPr lang="el-GR" i="1" dirty="0">
                <a:latin typeface="+mj-lt"/>
              </a:rPr>
              <a:t>α</a:t>
            </a:r>
            <a:r>
              <a:rPr lang="sk-SK" dirty="0">
                <a:latin typeface="+mj-lt"/>
              </a:rPr>
              <a:t>-modelom - sila väzby </a:t>
            </a:r>
            <a:r>
              <a:rPr lang="sk-SK" i="1" dirty="0">
                <a:latin typeface="+mj-lt"/>
                <a:cs typeface="Arial" panose="020B0604020202020204" pitchFamily="34" charset="0"/>
              </a:rPr>
              <a:t>2</a:t>
            </a:r>
            <a:r>
              <a:rPr lang="el-GR" i="1" dirty="0">
                <a:latin typeface="+mj-lt"/>
                <a:cs typeface="Arial" panose="020B0604020202020204" pitchFamily="34" charset="0"/>
              </a:rPr>
              <a:t>Δ</a:t>
            </a:r>
            <a:r>
              <a:rPr lang="sk-SK" i="1" dirty="0">
                <a:latin typeface="+mj-lt"/>
                <a:cs typeface="Arial" panose="020B0604020202020204" pitchFamily="34" charset="0"/>
              </a:rPr>
              <a:t>/</a:t>
            </a:r>
            <a:r>
              <a:rPr lang="sk-SK" i="1" dirty="0" err="1">
                <a:latin typeface="+mj-lt"/>
                <a:cs typeface="Arial" panose="020B0604020202020204" pitchFamily="34" charset="0"/>
              </a:rPr>
              <a:t>k</a:t>
            </a:r>
            <a:r>
              <a:rPr lang="sk-SK" i="1" baseline="-250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sk-SK" i="1" dirty="0" err="1">
                <a:latin typeface="+mj-lt"/>
                <a:cs typeface="Arial" panose="020B0604020202020204" pitchFamily="34" charset="0"/>
              </a:rPr>
              <a:t>T</a:t>
            </a:r>
            <a:r>
              <a:rPr lang="sk-SK" i="1" baseline="-25000" dirty="0" err="1">
                <a:latin typeface="+mj-lt"/>
                <a:cs typeface="Arial" panose="020B0604020202020204" pitchFamily="34" charset="0"/>
              </a:rPr>
              <a:t>c</a:t>
            </a: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latin typeface="+mj-lt"/>
              </a:rPr>
              <a:t>teplotné a poľové závislosti tepelnej kapacity</a:t>
            </a:r>
          </a:p>
          <a:p>
            <a:pPr lvl="1"/>
            <a:r>
              <a:rPr lang="sk-SK" dirty="0">
                <a:latin typeface="+mj-lt"/>
              </a:rPr>
              <a:t>	</a:t>
            </a:r>
          </a:p>
          <a:p>
            <a:pPr lvl="1"/>
            <a:r>
              <a:rPr lang="sk-SK" dirty="0">
                <a:latin typeface="+mj-lt"/>
              </a:rPr>
              <a:t>			teplotná závislosť </a:t>
            </a:r>
            <a:r>
              <a:rPr lang="el-GR" i="1" dirty="0">
                <a:latin typeface="+mj-lt"/>
              </a:rPr>
              <a:t>μ</a:t>
            </a:r>
            <a:r>
              <a:rPr lang="sk-SK" i="1" baseline="-25000" dirty="0">
                <a:latin typeface="+mj-lt"/>
              </a:rPr>
              <a:t>0</a:t>
            </a:r>
            <a:r>
              <a:rPr lang="sk-SK" i="1" dirty="0">
                <a:latin typeface="+mj-lt"/>
              </a:rPr>
              <a:t>H</a:t>
            </a:r>
            <a:r>
              <a:rPr lang="sk-SK" i="1" baseline="-25000" dirty="0">
                <a:latin typeface="+mj-lt"/>
              </a:rPr>
              <a:t>c2</a:t>
            </a:r>
          </a:p>
        </p:txBody>
      </p:sp>
      <p:pic>
        <p:nvPicPr>
          <p:cNvPr id="7" name="Obrázok 6" descr="Obrázok, na ktorom je text, mapa&#10;&#10;Popis vygenerovaný s vysokou spoľahlivosťou">
            <a:extLst>
              <a:ext uri="{FF2B5EF4-FFF2-40B4-BE49-F238E27FC236}">
                <a16:creationId xmlns:a16="http://schemas.microsoft.com/office/drawing/2014/main" id="{65786E88-BE68-4377-8E52-34C3157C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59" y="4490886"/>
            <a:ext cx="2354720" cy="1706471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FC9449C1-0DAE-41B5-9A2F-9B32C9A856E4}"/>
              </a:ext>
            </a:extLst>
          </p:cNvPr>
          <p:cNvSpPr txBox="1"/>
          <p:nvPr/>
        </p:nvSpPr>
        <p:spPr>
          <a:xfrm>
            <a:off x="4995220" y="5908276"/>
            <a:ext cx="418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/>
              <a:t>α</a:t>
            </a:r>
            <a:r>
              <a:rPr lang="sk-SK" sz="1200" dirty="0"/>
              <a:t>-model:</a:t>
            </a:r>
          </a:p>
          <a:p>
            <a:r>
              <a:rPr lang="sk-SK" sz="1200" dirty="0"/>
              <a:t>teoretický popis elektrónovej tepelnej kapacity supravodiča</a:t>
            </a:r>
          </a:p>
        </p:txBody>
      </p:sp>
      <p:sp>
        <p:nvSpPr>
          <p:cNvPr id="23" name="Šípka: zahnutá 22">
            <a:extLst>
              <a:ext uri="{FF2B5EF4-FFF2-40B4-BE49-F238E27FC236}">
                <a16:creationId xmlns:a16="http://schemas.microsoft.com/office/drawing/2014/main" id="{DCEF7F69-0CD7-4802-832B-F71BC256BCA4}"/>
              </a:ext>
            </a:extLst>
          </p:cNvPr>
          <p:cNvSpPr/>
          <p:nvPr/>
        </p:nvSpPr>
        <p:spPr>
          <a:xfrm flipV="1">
            <a:off x="2133700" y="4733876"/>
            <a:ext cx="543464" cy="448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91B3DE3E-41F7-42A2-99D3-07618826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96" y="2604779"/>
            <a:ext cx="1884824" cy="1523473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72456A80-993A-41FB-8418-6942A4BA0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653" y="2618990"/>
            <a:ext cx="1884824" cy="1523473"/>
          </a:xfrm>
          <a:prstGeom prst="rect">
            <a:avLst/>
          </a:prstGeom>
        </p:spPr>
      </p:pic>
      <p:pic>
        <p:nvPicPr>
          <p:cNvPr id="28" name="Obrázok 27" descr="Obrázok, na ktorom je mapa, text&#10;&#10;Popis vygenerovaný s veľmi vysokou spoľahlivosťou">
            <a:extLst>
              <a:ext uri="{FF2B5EF4-FFF2-40B4-BE49-F238E27FC236}">
                <a16:creationId xmlns:a16="http://schemas.microsoft.com/office/drawing/2014/main" id="{C338DFDA-4F3D-4697-B959-2B9C2689A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10" y="2618990"/>
            <a:ext cx="1880387" cy="1519887"/>
          </a:xfrm>
          <a:prstGeom prst="rect">
            <a:avLst/>
          </a:prstGeom>
        </p:spPr>
      </p:pic>
      <p:sp>
        <p:nvSpPr>
          <p:cNvPr id="29" name="Šípka: doprava 28">
            <a:extLst>
              <a:ext uri="{FF2B5EF4-FFF2-40B4-BE49-F238E27FC236}">
                <a16:creationId xmlns:a16="http://schemas.microsoft.com/office/drawing/2014/main" id="{EFAD63C9-AA0F-43D2-9462-AA2EBB1D2172}"/>
              </a:ext>
            </a:extLst>
          </p:cNvPr>
          <p:cNvSpPr/>
          <p:nvPr/>
        </p:nvSpPr>
        <p:spPr>
          <a:xfrm>
            <a:off x="3144429" y="3268781"/>
            <a:ext cx="396815" cy="19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Šípka: doprava 29">
            <a:extLst>
              <a:ext uri="{FF2B5EF4-FFF2-40B4-BE49-F238E27FC236}">
                <a16:creationId xmlns:a16="http://schemas.microsoft.com/office/drawing/2014/main" id="{A617FA99-CE73-47AF-87BE-05ABCEF852D3}"/>
              </a:ext>
            </a:extLst>
          </p:cNvPr>
          <p:cNvSpPr/>
          <p:nvPr/>
        </p:nvSpPr>
        <p:spPr>
          <a:xfrm>
            <a:off x="5840029" y="3268781"/>
            <a:ext cx="396815" cy="19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Šípka: obojsmerná zvislá 30">
            <a:extLst>
              <a:ext uri="{FF2B5EF4-FFF2-40B4-BE49-F238E27FC236}">
                <a16:creationId xmlns:a16="http://schemas.microsoft.com/office/drawing/2014/main" id="{FB3D3A50-1563-4591-A0A8-626755E0F0FE}"/>
              </a:ext>
            </a:extLst>
          </p:cNvPr>
          <p:cNvSpPr/>
          <p:nvPr/>
        </p:nvSpPr>
        <p:spPr>
          <a:xfrm>
            <a:off x="7908604" y="4065812"/>
            <a:ext cx="223893" cy="380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25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773084"/>
            <a:ext cx="7946967" cy="850431"/>
          </a:xfrm>
        </p:spPr>
        <p:txBody>
          <a:bodyPr>
            <a:normAutofit fontScale="90000"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Motivácia – supravodiče</a:t>
            </a:r>
            <a:b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1C514F1-C269-49EB-8A23-D1810C38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44" y="171053"/>
            <a:ext cx="1500754" cy="1452462"/>
          </a:xfrm>
          <a:prstGeom prst="rect">
            <a:avLst/>
          </a:prstGeom>
        </p:spPr>
      </p:pic>
      <p:pic>
        <p:nvPicPr>
          <p:cNvPr id="18" name="Obrázok 17" descr="Obrázok, na ktorom je presýpacie hodiny, kábel&#10;&#10;Popis vygenerovaný s veľmi vysokou spoľahlivosťou">
            <a:extLst>
              <a:ext uri="{FF2B5EF4-FFF2-40B4-BE49-F238E27FC236}">
                <a16:creationId xmlns:a16="http://schemas.microsoft.com/office/drawing/2014/main" id="{8E3B0234-192B-4E1F-B5BE-A1A5761C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98" y="171054"/>
            <a:ext cx="1456965" cy="1452461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7B080443-7712-49C6-B74F-ADA1AAE21998}"/>
              </a:ext>
            </a:extLst>
          </p:cNvPr>
          <p:cNvSpPr txBox="1"/>
          <p:nvPr/>
        </p:nvSpPr>
        <p:spPr>
          <a:xfrm>
            <a:off x="822959" y="1781047"/>
            <a:ext cx="7586404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Verchenko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V.Yu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al., 2016. Physical Review B 93, p. 064501</a:t>
            </a:r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Verchenko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V.Yu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al., 2017. Physical Review B 96, p. 134504</a:t>
            </a:r>
            <a:endParaRPr lang="sk-S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285750" indent="-104775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dvojmedzerová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supravodivosť v Mo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marL="285750" indent="-104775" algn="just">
              <a:buFont typeface="Arial" panose="020B0604020202020204" pitchFamily="34" charset="0"/>
              <a:buChar char="•"/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substitúcia vanádom potlačí jednu z medzier v Mo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marL="285750" indent="-104775" algn="just">
              <a:buFont typeface="Arial" panose="020B0604020202020204" pitchFamily="34" charset="0"/>
              <a:buChar char="•"/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kritická teplota Mo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mierne nižšia oproti Mo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silné elektrón -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fonónové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párovanie</a:t>
            </a:r>
          </a:p>
          <a:p>
            <a:pPr marL="285750" indent="-104775" algn="just">
              <a:buFont typeface="Arial" panose="020B0604020202020204" pitchFamily="34" charset="0"/>
              <a:buChar char="•"/>
            </a:pPr>
            <a:endParaRPr lang="sk-SK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endParaRPr lang="sk-SK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4775" algn="just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kombinácia 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µSR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termodynamických a magnetizačných meraní dáva 			nekonzistentné výsledky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9124DCB-7F2A-4232-AC49-7AFCFDDEA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40" y="4935467"/>
            <a:ext cx="1785104" cy="1336090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B66F2FB-185A-474E-B4B9-29F32B2CE020}"/>
              </a:ext>
            </a:extLst>
          </p:cNvPr>
          <p:cNvSpPr txBox="1"/>
          <p:nvPr/>
        </p:nvSpPr>
        <p:spPr>
          <a:xfrm>
            <a:off x="2677164" y="5102006"/>
            <a:ext cx="4456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jednotlivé kryštály boli pre ich merania príliš malé</a:t>
            </a:r>
          </a:p>
          <a:p>
            <a:pPr algn="just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merali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polykryštál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zlepený z menších kusov</a:t>
            </a:r>
          </a:p>
          <a:p>
            <a:pPr algn="just"/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AC-kalorimetriou však dokážeme merať takto malé vzorky</a:t>
            </a:r>
          </a:p>
          <a:p>
            <a:pPr algn="just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výhoda merať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monokryštál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Šípka: zahnutá 2">
            <a:extLst>
              <a:ext uri="{FF2B5EF4-FFF2-40B4-BE49-F238E27FC236}">
                <a16:creationId xmlns:a16="http://schemas.microsoft.com/office/drawing/2014/main" id="{F07F2FE9-03B5-4716-B027-247C493986A1}"/>
              </a:ext>
            </a:extLst>
          </p:cNvPr>
          <p:cNvSpPr/>
          <p:nvPr/>
        </p:nvSpPr>
        <p:spPr>
          <a:xfrm flipV="1">
            <a:off x="2160572" y="5131299"/>
            <a:ext cx="388354" cy="365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1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73084"/>
            <a:ext cx="4188988" cy="850431"/>
          </a:xfrm>
        </p:spPr>
        <p:txBody>
          <a:bodyPr>
            <a:normAutofit/>
          </a:bodyPr>
          <a:lstStyle/>
          <a:p>
            <a:pPr algn="just"/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–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Zástupný objekt pre obsah 5" descr="Obrázok, na ktorom je mapa, text&#10;&#10;Popis vygenerovaný s vysokou spoľahlivosťou">
            <a:extLst>
              <a:ext uri="{FF2B5EF4-FFF2-40B4-BE49-F238E27FC236}">
                <a16:creationId xmlns:a16="http://schemas.microsoft.com/office/drawing/2014/main" id="{48EE23CF-4D07-4DBB-91E2-5EA5B3B2A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6" y="1823716"/>
            <a:ext cx="3240082" cy="3141799"/>
          </a:xfr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FB79E7D7-2CE1-4092-BD24-8BF1B2A7D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12" y="1794298"/>
            <a:ext cx="3240082" cy="3171217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0EDFABFE-AF55-445D-868C-F18E5E44F5BF}"/>
              </a:ext>
            </a:extLst>
          </p:cNvPr>
          <p:cNvSpPr/>
          <p:nvPr/>
        </p:nvSpPr>
        <p:spPr>
          <a:xfrm>
            <a:off x="822960" y="5174041"/>
            <a:ext cx="804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teplota 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silné supravodivé párovanie so silou väzby 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namerané dáta sú v dobrej zhode s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-modelom pre jednu supravodivú medzeru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1056073-77AC-4FFA-A6C3-25451E83E523}"/>
              </a:ext>
            </a:extLst>
          </p:cNvPr>
          <p:cNvSpPr/>
          <p:nvPr/>
        </p:nvSpPr>
        <p:spPr>
          <a:xfrm>
            <a:off x="5011948" y="4905465"/>
            <a:ext cx="2841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300">
              <a:tabLst>
                <a:tab pos="7081838" algn="l"/>
              </a:tabLst>
            </a:pPr>
            <a:r>
              <a:rPr lang="sk-SK" sz="1200" dirty="0"/>
              <a:t>Teplotná závislosť elektrónovej tepelnej kapacity v supravodivom stave </a:t>
            </a:r>
            <a:r>
              <a:rPr lang="sk-SK" sz="1200" i="1" dirty="0" err="1"/>
              <a:t>C</a:t>
            </a:r>
            <a:r>
              <a:rPr lang="sk-SK" sz="1200" i="1" baseline="-25000" dirty="0" err="1"/>
              <a:t>es</a:t>
            </a:r>
            <a:r>
              <a:rPr lang="sk-SK" sz="1200" i="1" dirty="0"/>
              <a:t>/</a:t>
            </a:r>
            <a:r>
              <a:rPr lang="el-GR" sz="1200" i="1" dirty="0"/>
              <a:t>γ</a:t>
            </a:r>
            <a:r>
              <a:rPr lang="sk-SK" sz="1200" i="1" dirty="0"/>
              <a:t>T</a:t>
            </a:r>
            <a:endParaRPr lang="sk-SK" sz="12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73084"/>
            <a:ext cx="4188988" cy="850431"/>
          </a:xfrm>
        </p:spPr>
        <p:txBody>
          <a:bodyPr>
            <a:normAutofit/>
          </a:bodyPr>
          <a:lstStyle/>
          <a:p>
            <a:pPr algn="just"/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–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Zástupný objekt pre obsah 5" descr="Obrázok, na ktorom je mapa, text&#10;&#10;Popis vygenerovaný s vysokou spoľahlivosťou">
            <a:extLst>
              <a:ext uri="{FF2B5EF4-FFF2-40B4-BE49-F238E27FC236}">
                <a16:creationId xmlns:a16="http://schemas.microsoft.com/office/drawing/2014/main" id="{48EE23CF-4D07-4DBB-91E2-5EA5B3B2A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6" y="1823716"/>
            <a:ext cx="3240082" cy="3141799"/>
          </a:xfrm>
        </p:spPr>
      </p:pic>
      <p:pic>
        <p:nvPicPr>
          <p:cNvPr id="8" name="Obrázok 7" descr="Obrázok, na ktorom je mapa, text&#10;&#10;Popis vygenerovaný s veľmi vysokou spoľahlivosťou">
            <a:extLst>
              <a:ext uri="{FF2B5EF4-FFF2-40B4-BE49-F238E27FC236}">
                <a16:creationId xmlns:a16="http://schemas.microsoft.com/office/drawing/2014/main" id="{08507C43-52EC-4571-8F4B-DEC0EACE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00" y="1787414"/>
            <a:ext cx="3240081" cy="3178102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8206A5E4-412B-41E3-B241-4C96328C271B}"/>
              </a:ext>
            </a:extLst>
          </p:cNvPr>
          <p:cNvSpPr/>
          <p:nvPr/>
        </p:nvSpPr>
        <p:spPr>
          <a:xfrm>
            <a:off x="822960" y="5174041"/>
            <a:ext cx="804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teplota 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silné supravodivé párovanie so silou väzby 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namerané dáta sú v dobrej zhode s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-modelom pre jednu supravodivú medzeru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962FA18-63F3-49BA-8B8E-64D661D779EE}"/>
              </a:ext>
            </a:extLst>
          </p:cNvPr>
          <p:cNvSpPr/>
          <p:nvPr/>
        </p:nvSpPr>
        <p:spPr>
          <a:xfrm>
            <a:off x="5318266" y="4898580"/>
            <a:ext cx="259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300">
              <a:tabLst>
                <a:tab pos="7081838" algn="l"/>
              </a:tabLst>
            </a:pPr>
            <a:r>
              <a:rPr lang="sk-SK" sz="1200" dirty="0"/>
              <a:t>Teplotná závislosť </a:t>
            </a:r>
            <a:r>
              <a:rPr lang="el-GR" sz="1200" i="1" dirty="0"/>
              <a:t>Δ</a:t>
            </a:r>
            <a:r>
              <a:rPr lang="sk-SK" sz="1200" i="1" dirty="0"/>
              <a:t>C/T </a:t>
            </a:r>
            <a:r>
              <a:rPr lang="sk-SK" sz="1200" dirty="0"/>
              <a:t>v rôznych magnetických poliach</a:t>
            </a:r>
            <a:endParaRPr lang="sk-SK" sz="12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773084"/>
            <a:ext cx="4508165" cy="850431"/>
          </a:xfrm>
        </p:spPr>
        <p:txBody>
          <a:bodyPr>
            <a:noAutofit/>
          </a:bodyPr>
          <a:lstStyle/>
          <a:p>
            <a:pPr algn="just"/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–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87FD0C24-4C65-4C89-9F2D-F969E0523619}"/>
              </a:ext>
            </a:extLst>
          </p:cNvPr>
          <p:cNvSpPr/>
          <p:nvPr/>
        </p:nvSpPr>
        <p:spPr>
          <a:xfrm>
            <a:off x="822959" y="5311990"/>
            <a:ext cx="8041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teplota 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menej ostrý prechod do supravodivého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pole 8T na úplné potlačenie supravodivosti v Mo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nestačí, je potrebné vyššie magnetické pole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9C2855C-6D90-4C41-95F0-421239F8AB63}"/>
              </a:ext>
            </a:extLst>
          </p:cNvPr>
          <p:cNvSpPr/>
          <p:nvPr/>
        </p:nvSpPr>
        <p:spPr>
          <a:xfrm>
            <a:off x="5198102" y="5003652"/>
            <a:ext cx="259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300">
              <a:tabLst>
                <a:tab pos="7081838" algn="l"/>
              </a:tabLst>
            </a:pPr>
            <a:r>
              <a:rPr lang="sk-SK" sz="1200" dirty="0"/>
              <a:t>Teplotná závislosť </a:t>
            </a:r>
            <a:r>
              <a:rPr lang="sk-SK" sz="1200" i="1" dirty="0"/>
              <a:t>C/T </a:t>
            </a:r>
            <a:r>
              <a:rPr lang="sk-SK" sz="1200" dirty="0"/>
              <a:t>v rôznych magnetických poliach</a:t>
            </a:r>
            <a:endParaRPr lang="sk-SK" sz="12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Zástupný objekt pre obsah 5">
            <a:extLst>
              <a:ext uri="{FF2B5EF4-FFF2-40B4-BE49-F238E27FC236}">
                <a16:creationId xmlns:a16="http://schemas.microsoft.com/office/drawing/2014/main" id="{18A2E701-CA7A-495E-81D1-44AD61633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164" y="1924995"/>
            <a:ext cx="3240000" cy="3170430"/>
          </a:xfr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3EBAFEC6-F341-4FE0-8A1B-99E5CEC2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42" y="1833153"/>
            <a:ext cx="3240000" cy="31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773084"/>
            <a:ext cx="6602385" cy="850431"/>
          </a:xfrm>
        </p:spPr>
        <p:txBody>
          <a:bodyPr>
            <a:noAutofit/>
          </a:bodyPr>
          <a:lstStyle/>
          <a:p>
            <a:pPr algn="just"/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–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sz="3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Zástupný objekt pre dá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jún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Zástupný objekt pre obsah 9">
            <a:extLst>
              <a:ext uri="{FF2B5EF4-FFF2-40B4-BE49-F238E27FC236}">
                <a16:creationId xmlns:a16="http://schemas.microsoft.com/office/drawing/2014/main" id="{E0780AEB-EE8E-4A73-ADAA-2097A0B5F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0" y="1755949"/>
            <a:ext cx="4417263" cy="4341674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53ED45A-40CB-47BA-8C95-C1FD2988B037}"/>
              </a:ext>
            </a:extLst>
          </p:cNvPr>
          <p:cNvSpPr/>
          <p:nvPr/>
        </p:nvSpPr>
        <p:spPr>
          <a:xfrm>
            <a:off x="5313872" y="6084916"/>
            <a:ext cx="4080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Carbotte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J.P., 1990. Reviews</a:t>
            </a:r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Modern Physics 62, p. 1111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DD844ADC-2B73-4866-8831-3AB15F9D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27" y="2214303"/>
            <a:ext cx="3609173" cy="2734215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silné supravodivé párovanie v Mo</a:t>
            </a:r>
            <a:r>
              <a:rPr lang="sk-SK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silou väzby 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16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6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4,4</a:t>
            </a:r>
          </a:p>
          <a:p>
            <a:pPr marL="28575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sk-SK" sz="1600" i="1" baseline="-25000" dirty="0" err="1">
                <a:solidFill>
                  <a:schemeClr val="tx1"/>
                </a:solidFill>
                <a:latin typeface="+mj-lt"/>
              </a:rPr>
              <a:t>es</a:t>
            </a:r>
            <a:r>
              <a:rPr lang="sk-SK" sz="1600" i="1" dirty="0">
                <a:solidFill>
                  <a:schemeClr val="tx1"/>
                </a:solidFill>
                <a:latin typeface="+mj-lt"/>
              </a:rPr>
              <a:t>/</a:t>
            </a:r>
            <a:r>
              <a:rPr lang="el-GR" sz="1600" i="1" dirty="0">
                <a:solidFill>
                  <a:schemeClr val="tx1"/>
                </a:solidFill>
                <a:latin typeface="+mj-lt"/>
              </a:rPr>
              <a:t>γ</a:t>
            </a:r>
            <a:r>
              <a:rPr lang="sk-SK" sz="1600" i="1" dirty="0">
                <a:solidFill>
                  <a:schemeClr val="tx1"/>
                </a:solidFill>
                <a:latin typeface="+mj-lt"/>
              </a:rPr>
              <a:t>T </a:t>
            </a:r>
            <a:r>
              <a:rPr lang="sk-SK" sz="1600" dirty="0">
                <a:solidFill>
                  <a:schemeClr val="tx1"/>
                </a:solidFill>
                <a:latin typeface="+mj-lt"/>
              </a:rPr>
              <a:t>v dobrej zhode s </a:t>
            </a:r>
            <a:r>
              <a:rPr lang="el-GR" sz="1600" dirty="0">
                <a:solidFill>
                  <a:schemeClr val="tx1"/>
                </a:solidFill>
                <a:latin typeface="+mj-lt"/>
              </a:rPr>
              <a:t>α</a:t>
            </a:r>
            <a:r>
              <a:rPr lang="sk-SK" sz="1600" dirty="0">
                <a:solidFill>
                  <a:schemeClr val="tx1"/>
                </a:solidFill>
                <a:latin typeface="+mj-lt"/>
              </a:rPr>
              <a:t>–modelom pre jednu medzeru</a:t>
            </a:r>
            <a:endParaRPr lang="sk-SK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sk-SK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 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nedá popísať teóriou </a:t>
            </a:r>
            <a:r>
              <a:rPr lang="sk-SK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Werthamer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Helfand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Hohenberg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(WHH)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netradičné správanie 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sk-SK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k-SK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možné vysvetliť vplyvom silného párovania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súčasné STM merania naviac naznačujú prítomnosť viacerých fáz vo vzorkách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CA9F244-8AEE-47F7-9052-FF8EBE9D0765}"/>
              </a:ext>
            </a:extLst>
          </p:cNvPr>
          <p:cNvSpPr txBox="1"/>
          <p:nvPr/>
        </p:nvSpPr>
        <p:spPr>
          <a:xfrm>
            <a:off x="1341365" y="5587706"/>
            <a:ext cx="381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sú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jednomedzerové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-vlnové supravodiče</a:t>
            </a:r>
          </a:p>
          <a:p>
            <a:endParaRPr lang="sk-SK" dirty="0"/>
          </a:p>
        </p:txBody>
      </p:sp>
      <p:sp>
        <p:nvSpPr>
          <p:cNvPr id="6" name="Šípka: zahnutá 5">
            <a:extLst>
              <a:ext uri="{FF2B5EF4-FFF2-40B4-BE49-F238E27FC236}">
                <a16:creationId xmlns:a16="http://schemas.microsoft.com/office/drawing/2014/main" id="{BDA3D4CB-D945-4436-8130-32D3B349ABC4}"/>
              </a:ext>
            </a:extLst>
          </p:cNvPr>
          <p:cNvSpPr/>
          <p:nvPr/>
        </p:nvSpPr>
        <p:spPr>
          <a:xfrm flipV="1">
            <a:off x="734637" y="5468470"/>
            <a:ext cx="519656" cy="5289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426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Vlastné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DD4A8"/>
      </a:accent1>
      <a:accent2>
        <a:srgbClr val="37A76F"/>
      </a:accent2>
      <a:accent3>
        <a:srgbClr val="37A76F"/>
      </a:accent3>
      <a:accent4>
        <a:srgbClr val="37A76F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2892</TotalTime>
  <Words>490</Words>
  <Application>Microsoft Office PowerPoint</Application>
  <PresentationFormat>Prezentácia na obrazovke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Retrospektíva</vt:lpstr>
      <vt:lpstr>TERMODYNAMICKÉ ŠTÚDIUM VYBRANÝCH SUPRAVODIČOV  Seminár doktorandov 2018</vt:lpstr>
      <vt:lpstr>Prehľad</vt:lpstr>
      <vt:lpstr>AC-kalorimetria</vt:lpstr>
      <vt:lpstr>AC - kalorimetria</vt:lpstr>
      <vt:lpstr>Motivácia – supravodiče Mo8Ga41 a Mo7VGa41</vt:lpstr>
      <vt:lpstr>Výsledky – Mo8Ga41</vt:lpstr>
      <vt:lpstr>Výsledky – Mo8Ga41</vt:lpstr>
      <vt:lpstr>Výsledky – Mo7VGa41</vt:lpstr>
      <vt:lpstr>Výsledky – Mo8Ga41 a Mo7VGa41</vt:lpstr>
      <vt:lpstr>Plány do budúcnosti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LOKÁLNA MAGNETOMETRIA SUPRAVODIČA YB6 S POMOCOU MINIATÚRNYCH HALLOVSKÝCH SENZOROV</dc:title>
  <dc:creator>Miroslav Marcin</dc:creator>
  <cp:lastModifiedBy>Miroslav Marcin</cp:lastModifiedBy>
  <cp:revision>95</cp:revision>
  <dcterms:created xsi:type="dcterms:W3CDTF">2016-05-27T10:22:50Z</dcterms:created>
  <dcterms:modified xsi:type="dcterms:W3CDTF">2018-06-27T06:21:32Z</dcterms:modified>
</cp:coreProperties>
</file>